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57" r:id="rId5"/>
    <p:sldId id="1448942102" r:id="rId6"/>
    <p:sldId id="1448942116" r:id="rId7"/>
    <p:sldId id="1448942104" r:id="rId8"/>
    <p:sldId id="1448942105" r:id="rId9"/>
    <p:sldId id="1448942106" r:id="rId10"/>
    <p:sldId id="1448942107" r:id="rId11"/>
    <p:sldId id="1448942108" r:id="rId12"/>
    <p:sldId id="1448942113" r:id="rId13"/>
    <p:sldId id="1448942109" r:id="rId14"/>
    <p:sldId id="1448942110" r:id="rId15"/>
    <p:sldId id="1448942111" r:id="rId16"/>
    <p:sldId id="1448942112" r:id="rId17"/>
    <p:sldId id="1448942117" r:id="rId18"/>
    <p:sldId id="1448942115" r:id="rId19"/>
    <p:sldId id="1448942114" r:id="rId20"/>
    <p:sldId id="1448942122" r:id="rId21"/>
    <p:sldId id="1448942127" r:id="rId22"/>
    <p:sldId id="1448942120" r:id="rId23"/>
    <p:sldId id="1448942118" r:id="rId24"/>
    <p:sldId id="1448942128" r:id="rId25"/>
    <p:sldId id="1448942124" r:id="rId26"/>
    <p:sldId id="1448942123" r:id="rId27"/>
    <p:sldId id="1448942126" r:id="rId28"/>
    <p:sldId id="1448942129" r:id="rId29"/>
    <p:sldId id="1448942130" r:id="rId30"/>
    <p:sldId id="1448942121" r:id="rId31"/>
    <p:sldId id="409" r:id="rId32"/>
    <p:sldId id="40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9D21D-C0D1-5B44-9697-BE5CA90FFE5F}" v="1624" dt="2022-02-14T16:39:52.004"/>
    <p1510:client id="{31A79F39-BFC9-4D96-B94D-93C4BA801DA3}" v="2454" dt="2022-02-14T17:31:26.399"/>
    <p1510:client id="{55303809-2D0D-41B0-98AD-A028001908F9}" v="3193" dt="2022-02-14T16:24:00.983"/>
    <p1510:client id="{57609284-D71C-1146-94AA-3ACE91D902EF}" v="550" dt="2022-02-14T16:37:46.753"/>
    <p1510:client id="{A581867B-4838-0146-84C1-2DBC583C216F}" v="305" dt="2022-02-14T16:25:16.424"/>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5"/>
    <p:restoredTop sz="90471" autoAdjust="0"/>
  </p:normalViewPr>
  <p:slideViewPr>
    <p:cSldViewPr snapToGrid="0">
      <p:cViewPr varScale="1">
        <p:scale>
          <a:sx n="135" d="100"/>
          <a:sy n="135" d="100"/>
        </p:scale>
        <p:origin x="864" y="1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eria, Anshul" userId="a94fc83f-cb19-40df-981c-86dfd64628cb" providerId="ADAL" clId="{31A79F39-BFC9-4D96-B94D-93C4BA801DA3}"/>
    <pc:docChg chg="undo redo custSel addSld delSld modSld sldOrd">
      <pc:chgData name="Guleria, Anshul" userId="a94fc83f-cb19-40df-981c-86dfd64628cb" providerId="ADAL" clId="{31A79F39-BFC9-4D96-B94D-93C4BA801DA3}" dt="2022-02-15T03:40:33.485" v="6147" actId="122"/>
      <pc:docMkLst>
        <pc:docMk/>
      </pc:docMkLst>
      <pc:sldChg chg="modSp mod">
        <pc:chgData name="Guleria, Anshul" userId="a94fc83f-cb19-40df-981c-86dfd64628cb" providerId="ADAL" clId="{31A79F39-BFC9-4D96-B94D-93C4BA801DA3}" dt="2022-02-11T11:48:30.988" v="2862" actId="1076"/>
        <pc:sldMkLst>
          <pc:docMk/>
          <pc:sldMk cId="3903285849" sldId="257"/>
        </pc:sldMkLst>
        <pc:spChg chg="mod">
          <ac:chgData name="Guleria, Anshul" userId="a94fc83f-cb19-40df-981c-86dfd64628cb" providerId="ADAL" clId="{31A79F39-BFC9-4D96-B94D-93C4BA801DA3}" dt="2022-02-11T11:48:30.988" v="2862" actId="1076"/>
          <ac:spMkLst>
            <pc:docMk/>
            <pc:sldMk cId="3903285849" sldId="257"/>
            <ac:spMk id="4" creationId="{66513136-6B15-45F3-BBC6-DC497D53A6D6}"/>
          </ac:spMkLst>
        </pc:spChg>
        <pc:spChg chg="mod">
          <ac:chgData name="Guleria, Anshul" userId="a94fc83f-cb19-40df-981c-86dfd64628cb" providerId="ADAL" clId="{31A79F39-BFC9-4D96-B94D-93C4BA801DA3}" dt="2022-02-11T11:48:19.230" v="2860" actId="1076"/>
          <ac:spMkLst>
            <pc:docMk/>
            <pc:sldMk cId="3903285849" sldId="257"/>
            <ac:spMk id="5" creationId="{EA0FC922-E3FB-4AE0-A46F-4E40397386E9}"/>
          </ac:spMkLst>
        </pc:spChg>
      </pc:sldChg>
      <pc:sldChg chg="delSp modSp add mod">
        <pc:chgData name="Guleria, Anshul" userId="a94fc83f-cb19-40df-981c-86dfd64628cb" providerId="ADAL" clId="{31A79F39-BFC9-4D96-B94D-93C4BA801DA3}" dt="2022-02-11T09:20:02.011" v="32" actId="1076"/>
        <pc:sldMkLst>
          <pc:docMk/>
          <pc:sldMk cId="0" sldId="258"/>
        </pc:sldMkLst>
        <pc:spChg chg="del">
          <ac:chgData name="Guleria, Anshul" userId="a94fc83f-cb19-40df-981c-86dfd64628cb" providerId="ADAL" clId="{31A79F39-BFC9-4D96-B94D-93C4BA801DA3}" dt="2022-02-11T09:19:44.983" v="29" actId="478"/>
          <ac:spMkLst>
            <pc:docMk/>
            <pc:sldMk cId="0" sldId="258"/>
            <ac:spMk id="256" creationId="{00000000-0000-0000-0000-000000000000}"/>
          </ac:spMkLst>
        </pc:spChg>
        <pc:picChg chg="mod">
          <ac:chgData name="Guleria, Anshul" userId="a94fc83f-cb19-40df-981c-86dfd64628cb" providerId="ADAL" clId="{31A79F39-BFC9-4D96-B94D-93C4BA801DA3}" dt="2022-02-11T09:20:02.011" v="32" actId="1076"/>
          <ac:picMkLst>
            <pc:docMk/>
            <pc:sldMk cId="0" sldId="258"/>
            <ac:picMk id="3" creationId="{1776F581-43D4-46AA-B6E6-610D77183942}"/>
          </ac:picMkLst>
        </pc:picChg>
      </pc:sldChg>
      <pc:sldChg chg="del">
        <pc:chgData name="Guleria, Anshul" userId="a94fc83f-cb19-40df-981c-86dfd64628cb" providerId="ADAL" clId="{31A79F39-BFC9-4D96-B94D-93C4BA801DA3}" dt="2022-02-11T10:37:41.565" v="1147" actId="47"/>
        <pc:sldMkLst>
          <pc:docMk/>
          <pc:sldMk cId="0" sldId="259"/>
        </pc:sldMkLst>
      </pc:sldChg>
      <pc:sldChg chg="delSp add mod">
        <pc:chgData name="Guleria, Anshul" userId="a94fc83f-cb19-40df-981c-86dfd64628cb" providerId="ADAL" clId="{31A79F39-BFC9-4D96-B94D-93C4BA801DA3}" dt="2022-02-14T06:48:42.862" v="3704"/>
        <pc:sldMkLst>
          <pc:docMk/>
          <pc:sldMk cId="0" sldId="260"/>
        </pc:sldMkLst>
        <pc:spChg chg="del">
          <ac:chgData name="Guleria, Anshul" userId="a94fc83f-cb19-40df-981c-86dfd64628cb" providerId="ADAL" clId="{31A79F39-BFC9-4D96-B94D-93C4BA801DA3}" dt="2022-02-11T09:15:52.530" v="24" actId="478"/>
          <ac:spMkLst>
            <pc:docMk/>
            <pc:sldMk cId="0" sldId="260"/>
            <ac:spMk id="619" creationId="{00000000-0000-0000-0000-000000000000}"/>
          </ac:spMkLst>
        </pc:spChg>
      </pc:sldChg>
      <pc:sldChg chg="delSp modSp add mod">
        <pc:chgData name="Guleria, Anshul" userId="a94fc83f-cb19-40df-981c-86dfd64628cb" providerId="ADAL" clId="{31A79F39-BFC9-4D96-B94D-93C4BA801DA3}" dt="2022-02-14T06:49:59.445" v="3706" actId="20577"/>
        <pc:sldMkLst>
          <pc:docMk/>
          <pc:sldMk cId="0" sldId="263"/>
        </pc:sldMkLst>
        <pc:spChg chg="mod">
          <ac:chgData name="Guleria, Anshul" userId="a94fc83f-cb19-40df-981c-86dfd64628cb" providerId="ADAL" clId="{31A79F39-BFC9-4D96-B94D-93C4BA801DA3}" dt="2022-02-14T06:49:59.445" v="3706" actId="20577"/>
          <ac:spMkLst>
            <pc:docMk/>
            <pc:sldMk cId="0" sldId="263"/>
            <ac:spMk id="734" creationId="{00000000-0000-0000-0000-000000000000}"/>
          </ac:spMkLst>
        </pc:spChg>
        <pc:spChg chg="del">
          <ac:chgData name="Guleria, Anshul" userId="a94fc83f-cb19-40df-981c-86dfd64628cb" providerId="ADAL" clId="{31A79F39-BFC9-4D96-B94D-93C4BA801DA3}" dt="2022-02-11T09:15:56.645" v="25" actId="478"/>
          <ac:spMkLst>
            <pc:docMk/>
            <pc:sldMk cId="0" sldId="263"/>
            <ac:spMk id="735" creationId="{00000000-0000-0000-0000-000000000000}"/>
          </ac:spMkLst>
        </pc:spChg>
      </pc:sldChg>
      <pc:sldChg chg="addSp delSp modSp mod ord modAnim modNotesTx">
        <pc:chgData name="Guleria, Anshul" userId="a94fc83f-cb19-40df-981c-86dfd64628cb" providerId="ADAL" clId="{31A79F39-BFC9-4D96-B94D-93C4BA801DA3}" dt="2022-02-14T17:18:03.072" v="6055"/>
        <pc:sldMkLst>
          <pc:docMk/>
          <pc:sldMk cId="0" sldId="267"/>
        </pc:sldMkLst>
        <pc:spChg chg="mod">
          <ac:chgData name="Guleria, Anshul" userId="a94fc83f-cb19-40df-981c-86dfd64628cb" providerId="ADAL" clId="{31A79F39-BFC9-4D96-B94D-93C4BA801DA3}" dt="2022-02-14T16:46:25.845" v="5367" actId="13926"/>
          <ac:spMkLst>
            <pc:docMk/>
            <pc:sldMk cId="0" sldId="267"/>
            <ac:spMk id="58" creationId="{9AABB3ED-18C3-4CB2-9E9B-AE99DEEAA450}"/>
          </ac:spMkLst>
        </pc:spChg>
        <pc:spChg chg="mod">
          <ac:chgData name="Guleria, Anshul" userId="a94fc83f-cb19-40df-981c-86dfd64628cb" providerId="ADAL" clId="{31A79F39-BFC9-4D96-B94D-93C4BA801DA3}" dt="2022-02-14T17:16:33.538" v="5982" actId="13926"/>
          <ac:spMkLst>
            <pc:docMk/>
            <pc:sldMk cId="0" sldId="267"/>
            <ac:spMk id="61" creationId="{25654F39-DF1D-4AE4-B2D7-A6EA9B935DD8}"/>
          </ac:spMkLst>
        </pc:spChg>
        <pc:spChg chg="mod">
          <ac:chgData name="Guleria, Anshul" userId="a94fc83f-cb19-40df-981c-86dfd64628cb" providerId="ADAL" clId="{31A79F39-BFC9-4D96-B94D-93C4BA801DA3}" dt="2022-02-14T17:16:36.012" v="5983" actId="13926"/>
          <ac:spMkLst>
            <pc:docMk/>
            <pc:sldMk cId="0" sldId="267"/>
            <ac:spMk id="74" creationId="{6708C804-7039-4A03-8F51-EF0F27708AEA}"/>
          </ac:spMkLst>
        </pc:spChg>
        <pc:spChg chg="mod">
          <ac:chgData name="Guleria, Anshul" userId="a94fc83f-cb19-40df-981c-86dfd64628cb" providerId="ADAL" clId="{31A79F39-BFC9-4D96-B94D-93C4BA801DA3}" dt="2022-02-14T16:46:35.929" v="5368" actId="13926"/>
          <ac:spMkLst>
            <pc:docMk/>
            <pc:sldMk cId="0" sldId="267"/>
            <ac:spMk id="75" creationId="{BEBA417E-5A6A-4481-A17B-6CCD6E20E578}"/>
          </ac:spMkLst>
        </pc:spChg>
        <pc:spChg chg="mod">
          <ac:chgData name="Guleria, Anshul" userId="a94fc83f-cb19-40df-981c-86dfd64628cb" providerId="ADAL" clId="{31A79F39-BFC9-4D96-B94D-93C4BA801DA3}" dt="2022-02-11T11:14:32.638" v="2139" actId="1035"/>
          <ac:spMkLst>
            <pc:docMk/>
            <pc:sldMk cId="0" sldId="267"/>
            <ac:spMk id="77" creationId="{A4D3B822-A294-487B-8145-8C3E78D500CF}"/>
          </ac:spMkLst>
        </pc:spChg>
        <pc:spChg chg="add del mod">
          <ac:chgData name="Guleria, Anshul" userId="a94fc83f-cb19-40df-981c-86dfd64628cb" providerId="ADAL" clId="{31A79F39-BFC9-4D96-B94D-93C4BA801DA3}" dt="2022-02-14T06:38:36.926" v="3630" actId="478"/>
          <ac:spMkLst>
            <pc:docMk/>
            <pc:sldMk cId="0" sldId="267"/>
            <ac:spMk id="79" creationId="{81448AB7-5093-4E57-A667-57C43D6CEB00}"/>
          </ac:spMkLst>
        </pc:spChg>
        <pc:spChg chg="add del mod">
          <ac:chgData name="Guleria, Anshul" userId="a94fc83f-cb19-40df-981c-86dfd64628cb" providerId="ADAL" clId="{31A79F39-BFC9-4D96-B94D-93C4BA801DA3}" dt="2022-02-14T06:38:39.445" v="3631" actId="478"/>
          <ac:spMkLst>
            <pc:docMk/>
            <pc:sldMk cId="0" sldId="267"/>
            <ac:spMk id="80" creationId="{149DADA1-D444-44FD-ACAF-E33FDEEBE879}"/>
          </ac:spMkLst>
        </pc:spChg>
        <pc:grpChg chg="mod">
          <ac:chgData name="Guleria, Anshul" userId="a94fc83f-cb19-40df-981c-86dfd64628cb" providerId="ADAL" clId="{31A79F39-BFC9-4D96-B94D-93C4BA801DA3}" dt="2022-02-14T06:38:32.522" v="3629" actId="1076"/>
          <ac:grpSpMkLst>
            <pc:docMk/>
            <pc:sldMk cId="0" sldId="267"/>
            <ac:grpSpMk id="448" creationId="{00000000-0000-0000-0000-000000000000}"/>
          </ac:grpSpMkLst>
        </pc:grpChg>
        <pc:cxnChg chg="mod">
          <ac:chgData name="Guleria, Anshul" userId="a94fc83f-cb19-40df-981c-86dfd64628cb" providerId="ADAL" clId="{31A79F39-BFC9-4D96-B94D-93C4BA801DA3}" dt="2022-02-14T06:38:57.562" v="3633" actId="14100"/>
          <ac:cxnSpMkLst>
            <pc:docMk/>
            <pc:sldMk cId="0" sldId="267"/>
            <ac:cxnSpMk id="59" creationId="{F2426061-DF7F-40A1-8DC2-E5F5C16FF077}"/>
          </ac:cxnSpMkLst>
        </pc:cxnChg>
      </pc:sldChg>
      <pc:sldChg chg="ord">
        <pc:chgData name="Guleria, Anshul" userId="a94fc83f-cb19-40df-981c-86dfd64628cb" providerId="ADAL" clId="{31A79F39-BFC9-4D96-B94D-93C4BA801DA3}" dt="2022-02-11T12:09:39.042" v="2914"/>
        <pc:sldMkLst>
          <pc:docMk/>
          <pc:sldMk cId="2049600542" sldId="285"/>
        </pc:sldMkLst>
      </pc:sldChg>
      <pc:sldChg chg="del">
        <pc:chgData name="Guleria, Anshul" userId="a94fc83f-cb19-40df-981c-86dfd64628cb" providerId="ADAL" clId="{31A79F39-BFC9-4D96-B94D-93C4BA801DA3}" dt="2022-02-11T11:51:49.874" v="2874" actId="47"/>
        <pc:sldMkLst>
          <pc:docMk/>
          <pc:sldMk cId="3528436691" sldId="332"/>
        </pc:sldMkLst>
      </pc:sldChg>
      <pc:sldChg chg="addSp modSp mod modNotesTx">
        <pc:chgData name="Guleria, Anshul" userId="a94fc83f-cb19-40df-981c-86dfd64628cb" providerId="ADAL" clId="{31A79F39-BFC9-4D96-B94D-93C4BA801DA3}" dt="2022-02-11T13:09:37.701" v="3624" actId="20577"/>
        <pc:sldMkLst>
          <pc:docMk/>
          <pc:sldMk cId="862180358" sldId="407"/>
        </pc:sldMkLst>
        <pc:spChg chg="add mod">
          <ac:chgData name="Guleria, Anshul" userId="a94fc83f-cb19-40df-981c-86dfd64628cb" providerId="ADAL" clId="{31A79F39-BFC9-4D96-B94D-93C4BA801DA3}" dt="2022-02-11T10:30:10.080" v="752" actId="20577"/>
          <ac:spMkLst>
            <pc:docMk/>
            <pc:sldMk cId="862180358" sldId="407"/>
            <ac:spMk id="3" creationId="{0AE659BF-E0DE-4086-B238-9AF1D1C13977}"/>
          </ac:spMkLst>
        </pc:spChg>
        <pc:spChg chg="mod">
          <ac:chgData name="Guleria, Anshul" userId="a94fc83f-cb19-40df-981c-86dfd64628cb" providerId="ADAL" clId="{31A79F39-BFC9-4D96-B94D-93C4BA801DA3}" dt="2022-02-11T10:29:21.757" v="717" actId="20577"/>
          <ac:spMkLst>
            <pc:docMk/>
            <pc:sldMk cId="862180358" sldId="407"/>
            <ac:spMk id="4" creationId="{95705489-0B14-40AC-A79F-C918B2B4E844}"/>
          </ac:spMkLst>
        </pc:spChg>
        <pc:spChg chg="add mod">
          <ac:chgData name="Guleria, Anshul" userId="a94fc83f-cb19-40df-981c-86dfd64628cb" providerId="ADAL" clId="{31A79F39-BFC9-4D96-B94D-93C4BA801DA3}" dt="2022-02-11T13:07:59.840" v="3590" actId="20577"/>
          <ac:spMkLst>
            <pc:docMk/>
            <pc:sldMk cId="862180358" sldId="407"/>
            <ac:spMk id="5" creationId="{2D507A29-56DC-40BB-A42E-13D0362E3A21}"/>
          </ac:spMkLst>
        </pc:spChg>
        <pc:spChg chg="add mod">
          <ac:chgData name="Guleria, Anshul" userId="a94fc83f-cb19-40df-981c-86dfd64628cb" providerId="ADAL" clId="{31A79F39-BFC9-4D96-B94D-93C4BA801DA3}" dt="2022-02-11T10:35:21.032" v="1081" actId="20577"/>
          <ac:spMkLst>
            <pc:docMk/>
            <pc:sldMk cId="862180358" sldId="407"/>
            <ac:spMk id="6" creationId="{498AB663-42B0-40BF-9F37-CAE7583B1ACB}"/>
          </ac:spMkLst>
        </pc:spChg>
      </pc:sldChg>
      <pc:sldChg chg="addSp delSp modSp mod ord modNotesTx">
        <pc:chgData name="Guleria, Anshul" userId="a94fc83f-cb19-40df-981c-86dfd64628cb" providerId="ADAL" clId="{31A79F39-BFC9-4D96-B94D-93C4BA801DA3}" dt="2022-02-11T13:05:44.763" v="3559"/>
        <pc:sldMkLst>
          <pc:docMk/>
          <pc:sldMk cId="1647153142" sldId="3428"/>
        </pc:sldMkLst>
        <pc:spChg chg="del mod">
          <ac:chgData name="Guleria, Anshul" userId="a94fc83f-cb19-40df-981c-86dfd64628cb" providerId="ADAL" clId="{31A79F39-BFC9-4D96-B94D-93C4BA801DA3}" dt="2022-02-11T13:04:49.381" v="3549"/>
          <ac:spMkLst>
            <pc:docMk/>
            <pc:sldMk cId="1647153142" sldId="3428"/>
            <ac:spMk id="4" creationId="{47DD5AA8-B8A0-44A6-8D1F-FEFA12BF8918}"/>
          </ac:spMkLst>
        </pc:spChg>
        <pc:spChg chg="mod">
          <ac:chgData name="Guleria, Anshul" userId="a94fc83f-cb19-40df-981c-86dfd64628cb" providerId="ADAL" clId="{31A79F39-BFC9-4D96-B94D-93C4BA801DA3}" dt="2022-02-11T13:04:23.172" v="3533" actId="20577"/>
          <ac:spMkLst>
            <pc:docMk/>
            <pc:sldMk cId="1647153142" sldId="3428"/>
            <ac:spMk id="5" creationId="{F44F508F-4A9A-498F-9ACB-CCBB8041E72E}"/>
          </ac:spMkLst>
        </pc:spChg>
        <pc:spChg chg="add del mod">
          <ac:chgData name="Guleria, Anshul" userId="a94fc83f-cb19-40df-981c-86dfd64628cb" providerId="ADAL" clId="{31A79F39-BFC9-4D96-B94D-93C4BA801DA3}" dt="2022-02-11T10:46:28.101" v="1679"/>
          <ac:spMkLst>
            <pc:docMk/>
            <pc:sldMk cId="1647153142" sldId="3428"/>
            <ac:spMk id="7" creationId="{43CF793F-CFCB-4842-849D-988E4BD11C85}"/>
          </ac:spMkLst>
        </pc:spChg>
        <pc:spChg chg="add del mod">
          <ac:chgData name="Guleria, Anshul" userId="a94fc83f-cb19-40df-981c-86dfd64628cb" providerId="ADAL" clId="{31A79F39-BFC9-4D96-B94D-93C4BA801DA3}" dt="2022-02-11T13:04:49.378" v="3547"/>
          <ac:spMkLst>
            <pc:docMk/>
            <pc:sldMk cId="1647153142" sldId="3428"/>
            <ac:spMk id="8" creationId="{5637BA0D-E74E-49FB-98A0-349CEA3EE614}"/>
          </ac:spMkLst>
        </pc:spChg>
      </pc:sldChg>
      <pc:sldChg chg="addSp delSp modSp mod ord modNotesTx">
        <pc:chgData name="Guleria, Anshul" userId="a94fc83f-cb19-40df-981c-86dfd64628cb" providerId="ADAL" clId="{31A79F39-BFC9-4D96-B94D-93C4BA801DA3}" dt="2022-02-11T12:48:39.182" v="3241" actId="20577"/>
        <pc:sldMkLst>
          <pc:docMk/>
          <pc:sldMk cId="1602802354" sldId="3429"/>
        </pc:sldMkLst>
        <pc:spChg chg="mod">
          <ac:chgData name="Guleria, Anshul" userId="a94fc83f-cb19-40df-981c-86dfd64628cb" providerId="ADAL" clId="{31A79F39-BFC9-4D96-B94D-93C4BA801DA3}" dt="2022-02-11T09:37:22.209" v="173" actId="20577"/>
          <ac:spMkLst>
            <pc:docMk/>
            <pc:sldMk cId="1602802354" sldId="3429"/>
            <ac:spMk id="5" creationId="{6BAECCDC-B05E-4EA3-B4D4-CB448B8495EF}"/>
          </ac:spMkLst>
        </pc:spChg>
        <pc:spChg chg="mod">
          <ac:chgData name="Guleria, Anshul" userId="a94fc83f-cb19-40df-981c-86dfd64628cb" providerId="ADAL" clId="{31A79F39-BFC9-4D96-B94D-93C4BA801DA3}" dt="2022-02-11T09:31:53.416" v="155" actId="1076"/>
          <ac:spMkLst>
            <pc:docMk/>
            <pc:sldMk cId="1602802354" sldId="3429"/>
            <ac:spMk id="6" creationId="{143CF7CB-E0F9-4CBA-8D40-C5E4D6FC371A}"/>
          </ac:spMkLst>
        </pc:spChg>
        <pc:spChg chg="del mod">
          <ac:chgData name="Guleria, Anshul" userId="a94fc83f-cb19-40df-981c-86dfd64628cb" providerId="ADAL" clId="{31A79F39-BFC9-4D96-B94D-93C4BA801DA3}" dt="2022-02-11T10:59:50.952" v="2066" actId="478"/>
          <ac:spMkLst>
            <pc:docMk/>
            <pc:sldMk cId="1602802354" sldId="3429"/>
            <ac:spMk id="7" creationId="{4D9903E0-F039-4D0E-A7D0-A1295F8F9804}"/>
          </ac:spMkLst>
        </pc:spChg>
        <pc:spChg chg="del mod">
          <ac:chgData name="Guleria, Anshul" userId="a94fc83f-cb19-40df-981c-86dfd64628cb" providerId="ADAL" clId="{31A79F39-BFC9-4D96-B94D-93C4BA801DA3}" dt="2022-02-11T09:30:58.363" v="154" actId="478"/>
          <ac:spMkLst>
            <pc:docMk/>
            <pc:sldMk cId="1602802354" sldId="3429"/>
            <ac:spMk id="8" creationId="{4A6217F7-6DEF-427C-A9B0-536AFC1AB0B4}"/>
          </ac:spMkLst>
        </pc:spChg>
        <pc:spChg chg="add mod">
          <ac:chgData name="Guleria, Anshul" userId="a94fc83f-cb19-40df-981c-86dfd64628cb" providerId="ADAL" clId="{31A79F39-BFC9-4D96-B94D-93C4BA801DA3}" dt="2022-02-11T10:59:46.607" v="2064" actId="14100"/>
          <ac:spMkLst>
            <pc:docMk/>
            <pc:sldMk cId="1602802354" sldId="3429"/>
            <ac:spMk id="9" creationId="{146A2C00-A919-45BC-ABD5-361FA0D9C2C6}"/>
          </ac:spMkLst>
        </pc:spChg>
        <pc:spChg chg="add mod">
          <ac:chgData name="Guleria, Anshul" userId="a94fc83f-cb19-40df-981c-86dfd64628cb" providerId="ADAL" clId="{31A79F39-BFC9-4D96-B94D-93C4BA801DA3}" dt="2022-02-11T11:01:17.167" v="2083" actId="1076"/>
          <ac:spMkLst>
            <pc:docMk/>
            <pc:sldMk cId="1602802354" sldId="3429"/>
            <ac:spMk id="19" creationId="{66A5DA87-B69A-4453-B264-2B9CB4CE448A}"/>
          </ac:spMkLst>
        </pc:spChg>
        <pc:spChg chg="add mod">
          <ac:chgData name="Guleria, Anshul" userId="a94fc83f-cb19-40df-981c-86dfd64628cb" providerId="ADAL" clId="{31A79F39-BFC9-4D96-B94D-93C4BA801DA3}" dt="2022-02-11T11:01:17.167" v="2083" actId="1076"/>
          <ac:spMkLst>
            <pc:docMk/>
            <pc:sldMk cId="1602802354" sldId="3429"/>
            <ac:spMk id="20" creationId="{7CD747C0-714E-41B8-AF5C-666752188475}"/>
          </ac:spMkLst>
        </pc:spChg>
        <pc:spChg chg="add mod">
          <ac:chgData name="Guleria, Anshul" userId="a94fc83f-cb19-40df-981c-86dfd64628cb" providerId="ADAL" clId="{31A79F39-BFC9-4D96-B94D-93C4BA801DA3}" dt="2022-02-11T11:01:17.167" v="2083" actId="1076"/>
          <ac:spMkLst>
            <pc:docMk/>
            <pc:sldMk cId="1602802354" sldId="3429"/>
            <ac:spMk id="21" creationId="{C4D18017-FA7F-4EA7-8F64-A45C24B210A8}"/>
          </ac:spMkLst>
        </pc:spChg>
        <pc:spChg chg="add mod">
          <ac:chgData name="Guleria, Anshul" userId="a94fc83f-cb19-40df-981c-86dfd64628cb" providerId="ADAL" clId="{31A79F39-BFC9-4D96-B94D-93C4BA801DA3}" dt="2022-02-11T11:01:26.988" v="2084" actId="1076"/>
          <ac:spMkLst>
            <pc:docMk/>
            <pc:sldMk cId="1602802354" sldId="3429"/>
            <ac:spMk id="22" creationId="{07AA91EC-87B7-4494-8923-3BFC2F18DA16}"/>
          </ac:spMkLst>
        </pc:spChg>
        <pc:spChg chg="add mod">
          <ac:chgData name="Guleria, Anshul" userId="a94fc83f-cb19-40df-981c-86dfd64628cb" providerId="ADAL" clId="{31A79F39-BFC9-4D96-B94D-93C4BA801DA3}" dt="2022-02-11T11:01:17.167" v="2083" actId="1076"/>
          <ac:spMkLst>
            <pc:docMk/>
            <pc:sldMk cId="1602802354" sldId="3429"/>
            <ac:spMk id="26" creationId="{3012F358-029D-4F60-883D-4DA2E05775D8}"/>
          </ac:spMkLst>
        </pc:spChg>
        <pc:spChg chg="add mod">
          <ac:chgData name="Guleria, Anshul" userId="a94fc83f-cb19-40df-981c-86dfd64628cb" providerId="ADAL" clId="{31A79F39-BFC9-4D96-B94D-93C4BA801DA3}" dt="2022-02-11T11:01:17.167" v="2083" actId="1076"/>
          <ac:spMkLst>
            <pc:docMk/>
            <pc:sldMk cId="1602802354" sldId="3429"/>
            <ac:spMk id="27" creationId="{0FDC6AAC-31F0-4A5C-942E-E2D09A7BCDD1}"/>
          </ac:spMkLst>
        </pc:spChg>
        <pc:spChg chg="add mod">
          <ac:chgData name="Guleria, Anshul" userId="a94fc83f-cb19-40df-981c-86dfd64628cb" providerId="ADAL" clId="{31A79F39-BFC9-4D96-B94D-93C4BA801DA3}" dt="2022-02-11T11:01:17.167" v="2083" actId="1076"/>
          <ac:spMkLst>
            <pc:docMk/>
            <pc:sldMk cId="1602802354" sldId="3429"/>
            <ac:spMk id="28" creationId="{7FC66E7B-2AF2-4C24-B1B0-702A0E39902F}"/>
          </ac:spMkLst>
        </pc:spChg>
        <pc:spChg chg="add mod">
          <ac:chgData name="Guleria, Anshul" userId="a94fc83f-cb19-40df-981c-86dfd64628cb" providerId="ADAL" clId="{31A79F39-BFC9-4D96-B94D-93C4BA801DA3}" dt="2022-02-11T11:01:17.167" v="2083" actId="1076"/>
          <ac:spMkLst>
            <pc:docMk/>
            <pc:sldMk cId="1602802354" sldId="3429"/>
            <ac:spMk id="29" creationId="{C8B2EC50-880A-4443-B4EB-00F960C66099}"/>
          </ac:spMkLst>
        </pc:spChg>
        <pc:spChg chg="add mod">
          <ac:chgData name="Guleria, Anshul" userId="a94fc83f-cb19-40df-981c-86dfd64628cb" providerId="ADAL" clId="{31A79F39-BFC9-4D96-B94D-93C4BA801DA3}" dt="2022-02-11T11:01:17.167" v="2083" actId="1076"/>
          <ac:spMkLst>
            <pc:docMk/>
            <pc:sldMk cId="1602802354" sldId="3429"/>
            <ac:spMk id="30" creationId="{69D892AA-BBDF-4BD7-A75F-F6B3471EA260}"/>
          </ac:spMkLst>
        </pc:spChg>
        <pc:spChg chg="add mod">
          <ac:chgData name="Guleria, Anshul" userId="a94fc83f-cb19-40df-981c-86dfd64628cb" providerId="ADAL" clId="{31A79F39-BFC9-4D96-B94D-93C4BA801DA3}" dt="2022-02-11T11:01:17.167" v="2083" actId="1076"/>
          <ac:spMkLst>
            <pc:docMk/>
            <pc:sldMk cId="1602802354" sldId="3429"/>
            <ac:spMk id="31" creationId="{47E531E4-BFE3-4210-94E0-62AC6E09F304}"/>
          </ac:spMkLst>
        </pc:spChg>
        <pc:spChg chg="add mod">
          <ac:chgData name="Guleria, Anshul" userId="a94fc83f-cb19-40df-981c-86dfd64628cb" providerId="ADAL" clId="{31A79F39-BFC9-4D96-B94D-93C4BA801DA3}" dt="2022-02-11T11:01:17.167" v="2083" actId="1076"/>
          <ac:spMkLst>
            <pc:docMk/>
            <pc:sldMk cId="1602802354" sldId="3429"/>
            <ac:spMk id="32" creationId="{50E1645F-325D-44C6-8E4C-138FD3D6C804}"/>
          </ac:spMkLst>
        </pc:spChg>
        <pc:spChg chg="add mod">
          <ac:chgData name="Guleria, Anshul" userId="a94fc83f-cb19-40df-981c-86dfd64628cb" providerId="ADAL" clId="{31A79F39-BFC9-4D96-B94D-93C4BA801DA3}" dt="2022-02-11T11:01:17.167" v="2083" actId="1076"/>
          <ac:spMkLst>
            <pc:docMk/>
            <pc:sldMk cId="1602802354" sldId="3429"/>
            <ac:spMk id="33" creationId="{DF78E1AE-EB8B-42BE-8A07-C341A5929414}"/>
          </ac:spMkLst>
        </pc:spChg>
        <pc:spChg chg="add mod">
          <ac:chgData name="Guleria, Anshul" userId="a94fc83f-cb19-40df-981c-86dfd64628cb" providerId="ADAL" clId="{31A79F39-BFC9-4D96-B94D-93C4BA801DA3}" dt="2022-02-11T11:01:17.167" v="2083" actId="1076"/>
          <ac:spMkLst>
            <pc:docMk/>
            <pc:sldMk cId="1602802354" sldId="3429"/>
            <ac:spMk id="34" creationId="{57280C58-9D35-4655-82F9-3AE4BDBF50CE}"/>
          </ac:spMkLst>
        </pc:spChg>
        <pc:spChg chg="add mod">
          <ac:chgData name="Guleria, Anshul" userId="a94fc83f-cb19-40df-981c-86dfd64628cb" providerId="ADAL" clId="{31A79F39-BFC9-4D96-B94D-93C4BA801DA3}" dt="2022-02-11T11:01:17.167" v="2083" actId="1076"/>
          <ac:spMkLst>
            <pc:docMk/>
            <pc:sldMk cId="1602802354" sldId="3429"/>
            <ac:spMk id="35" creationId="{2E7CD016-CF4B-4A1E-ACDA-E4AC29C1698C}"/>
          </ac:spMkLst>
        </pc:spChg>
        <pc:spChg chg="add mod">
          <ac:chgData name="Guleria, Anshul" userId="a94fc83f-cb19-40df-981c-86dfd64628cb" providerId="ADAL" clId="{31A79F39-BFC9-4D96-B94D-93C4BA801DA3}" dt="2022-02-11T11:01:17.167" v="2083" actId="1076"/>
          <ac:spMkLst>
            <pc:docMk/>
            <pc:sldMk cId="1602802354" sldId="3429"/>
            <ac:spMk id="37" creationId="{ACDB97E7-F4D3-41E0-8AA8-105A3DDEA6B6}"/>
          </ac:spMkLst>
        </pc:spChg>
        <pc:spChg chg="add mod">
          <ac:chgData name="Guleria, Anshul" userId="a94fc83f-cb19-40df-981c-86dfd64628cb" providerId="ADAL" clId="{31A79F39-BFC9-4D96-B94D-93C4BA801DA3}" dt="2022-02-11T11:01:17.167" v="2083" actId="1076"/>
          <ac:spMkLst>
            <pc:docMk/>
            <pc:sldMk cId="1602802354" sldId="3429"/>
            <ac:spMk id="38" creationId="{55F69743-BA77-4AB2-BA67-F4903AAE855C}"/>
          </ac:spMkLst>
        </pc:spChg>
        <pc:spChg chg="add mod">
          <ac:chgData name="Guleria, Anshul" userId="a94fc83f-cb19-40df-981c-86dfd64628cb" providerId="ADAL" clId="{31A79F39-BFC9-4D96-B94D-93C4BA801DA3}" dt="2022-02-11T11:01:26.988" v="2084" actId="1076"/>
          <ac:spMkLst>
            <pc:docMk/>
            <pc:sldMk cId="1602802354" sldId="3429"/>
            <ac:spMk id="39" creationId="{DE41410B-FDD9-4C38-B5D3-0986AA4C247A}"/>
          </ac:spMkLst>
        </pc:spChg>
        <pc:spChg chg="add mod">
          <ac:chgData name="Guleria, Anshul" userId="a94fc83f-cb19-40df-981c-86dfd64628cb" providerId="ADAL" clId="{31A79F39-BFC9-4D96-B94D-93C4BA801DA3}" dt="2022-02-11T11:01:17.167" v="2083" actId="1076"/>
          <ac:spMkLst>
            <pc:docMk/>
            <pc:sldMk cId="1602802354" sldId="3429"/>
            <ac:spMk id="41" creationId="{B921A005-994E-4DE0-BEFD-807956A2664C}"/>
          </ac:spMkLst>
        </pc:spChg>
        <pc:spChg chg="add mod">
          <ac:chgData name="Guleria, Anshul" userId="a94fc83f-cb19-40df-981c-86dfd64628cb" providerId="ADAL" clId="{31A79F39-BFC9-4D96-B94D-93C4BA801DA3}" dt="2022-02-11T11:35:50.076" v="2317" actId="20577"/>
          <ac:spMkLst>
            <pc:docMk/>
            <pc:sldMk cId="1602802354" sldId="3429"/>
            <ac:spMk id="42" creationId="{4707EAB1-B0D3-4AF5-B0E3-4F0803D807AF}"/>
          </ac:spMkLst>
        </pc:spChg>
        <pc:spChg chg="add mod">
          <ac:chgData name="Guleria, Anshul" userId="a94fc83f-cb19-40df-981c-86dfd64628cb" providerId="ADAL" clId="{31A79F39-BFC9-4D96-B94D-93C4BA801DA3}" dt="2022-02-11T11:09:19.827" v="2135" actId="14100"/>
          <ac:spMkLst>
            <pc:docMk/>
            <pc:sldMk cId="1602802354" sldId="3429"/>
            <ac:spMk id="43" creationId="{0D6A5950-4B0F-47E2-9516-B85C39FA6C80}"/>
          </ac:spMkLst>
        </pc:spChg>
        <pc:picChg chg="add del mod">
          <ac:chgData name="Guleria, Anshul" userId="a94fc83f-cb19-40df-981c-86dfd64628cb" providerId="ADAL" clId="{31A79F39-BFC9-4D96-B94D-93C4BA801DA3}" dt="2022-02-11T09:21:24.076" v="35" actId="478"/>
          <ac:picMkLst>
            <pc:docMk/>
            <pc:sldMk cId="1602802354" sldId="3429"/>
            <ac:picMk id="10" creationId="{DEEA4B11-A345-44E2-9B33-28E1BA6C8CD5}"/>
          </ac:picMkLst>
        </pc:picChg>
        <pc:picChg chg="add mod">
          <ac:chgData name="Guleria, Anshul" userId="a94fc83f-cb19-40df-981c-86dfd64628cb" providerId="ADAL" clId="{31A79F39-BFC9-4D96-B94D-93C4BA801DA3}" dt="2022-02-11T11:01:17.167" v="2083" actId="1076"/>
          <ac:picMkLst>
            <pc:docMk/>
            <pc:sldMk cId="1602802354" sldId="3429"/>
            <ac:picMk id="11" creationId="{053E7D0B-A217-4719-ACA7-7E87D8C23216}"/>
          </ac:picMkLst>
        </pc:picChg>
        <pc:picChg chg="add mod">
          <ac:chgData name="Guleria, Anshul" userId="a94fc83f-cb19-40df-981c-86dfd64628cb" providerId="ADAL" clId="{31A79F39-BFC9-4D96-B94D-93C4BA801DA3}" dt="2022-02-11T11:01:17.167" v="2083" actId="1076"/>
          <ac:picMkLst>
            <pc:docMk/>
            <pc:sldMk cId="1602802354" sldId="3429"/>
            <ac:picMk id="12" creationId="{143EF959-C945-4276-96EA-02BA868C9E27}"/>
          </ac:picMkLst>
        </pc:picChg>
        <pc:picChg chg="add mod">
          <ac:chgData name="Guleria, Anshul" userId="a94fc83f-cb19-40df-981c-86dfd64628cb" providerId="ADAL" clId="{31A79F39-BFC9-4D96-B94D-93C4BA801DA3}" dt="2022-02-11T11:01:17.167" v="2083" actId="1076"/>
          <ac:picMkLst>
            <pc:docMk/>
            <pc:sldMk cId="1602802354" sldId="3429"/>
            <ac:picMk id="13" creationId="{C63CC1EB-8407-42ED-9B71-B0E5E579087A}"/>
          </ac:picMkLst>
        </pc:picChg>
        <pc:picChg chg="add mod">
          <ac:chgData name="Guleria, Anshul" userId="a94fc83f-cb19-40df-981c-86dfd64628cb" providerId="ADAL" clId="{31A79F39-BFC9-4D96-B94D-93C4BA801DA3}" dt="2022-02-11T11:01:17.167" v="2083" actId="1076"/>
          <ac:picMkLst>
            <pc:docMk/>
            <pc:sldMk cId="1602802354" sldId="3429"/>
            <ac:picMk id="14" creationId="{9239A343-51D3-41FB-82EF-D0A63467CCAC}"/>
          </ac:picMkLst>
        </pc:picChg>
        <pc:picChg chg="add mod">
          <ac:chgData name="Guleria, Anshul" userId="a94fc83f-cb19-40df-981c-86dfd64628cb" providerId="ADAL" clId="{31A79F39-BFC9-4D96-B94D-93C4BA801DA3}" dt="2022-02-11T11:01:17.167" v="2083" actId="1076"/>
          <ac:picMkLst>
            <pc:docMk/>
            <pc:sldMk cId="1602802354" sldId="3429"/>
            <ac:picMk id="15" creationId="{AEE0023D-74D8-4245-8B5C-E7B333A4AD1E}"/>
          </ac:picMkLst>
        </pc:picChg>
        <pc:picChg chg="add mod">
          <ac:chgData name="Guleria, Anshul" userId="a94fc83f-cb19-40df-981c-86dfd64628cb" providerId="ADAL" clId="{31A79F39-BFC9-4D96-B94D-93C4BA801DA3}" dt="2022-02-11T11:01:17.167" v="2083" actId="1076"/>
          <ac:picMkLst>
            <pc:docMk/>
            <pc:sldMk cId="1602802354" sldId="3429"/>
            <ac:picMk id="16" creationId="{63DFD1E9-F732-45B0-8353-50BCCEDD3276}"/>
          </ac:picMkLst>
        </pc:picChg>
        <pc:picChg chg="add mod">
          <ac:chgData name="Guleria, Anshul" userId="a94fc83f-cb19-40df-981c-86dfd64628cb" providerId="ADAL" clId="{31A79F39-BFC9-4D96-B94D-93C4BA801DA3}" dt="2022-02-11T11:04:55.841" v="2125" actId="1076"/>
          <ac:picMkLst>
            <pc:docMk/>
            <pc:sldMk cId="1602802354" sldId="3429"/>
            <ac:picMk id="17" creationId="{F226E283-2FA5-4951-BDAD-B87C419C8B29}"/>
          </ac:picMkLst>
        </pc:picChg>
        <pc:picChg chg="add mod">
          <ac:chgData name="Guleria, Anshul" userId="a94fc83f-cb19-40df-981c-86dfd64628cb" providerId="ADAL" clId="{31A79F39-BFC9-4D96-B94D-93C4BA801DA3}" dt="2022-02-11T11:01:17.167" v="2083" actId="1076"/>
          <ac:picMkLst>
            <pc:docMk/>
            <pc:sldMk cId="1602802354" sldId="3429"/>
            <ac:picMk id="18" creationId="{1BEDA275-0063-40C4-996B-1A26231C649E}"/>
          </ac:picMkLst>
        </pc:picChg>
        <pc:picChg chg="add mod">
          <ac:chgData name="Guleria, Anshul" userId="a94fc83f-cb19-40df-981c-86dfd64628cb" providerId="ADAL" clId="{31A79F39-BFC9-4D96-B94D-93C4BA801DA3}" dt="2022-02-11T11:01:17.167" v="2083" actId="1076"/>
          <ac:picMkLst>
            <pc:docMk/>
            <pc:sldMk cId="1602802354" sldId="3429"/>
            <ac:picMk id="23" creationId="{487262CA-8939-4B42-8363-ADB68A4B637C}"/>
          </ac:picMkLst>
        </pc:picChg>
        <pc:picChg chg="add mod">
          <ac:chgData name="Guleria, Anshul" userId="a94fc83f-cb19-40df-981c-86dfd64628cb" providerId="ADAL" clId="{31A79F39-BFC9-4D96-B94D-93C4BA801DA3}" dt="2022-02-11T11:01:17.167" v="2083" actId="1076"/>
          <ac:picMkLst>
            <pc:docMk/>
            <pc:sldMk cId="1602802354" sldId="3429"/>
            <ac:picMk id="24" creationId="{45A2E598-5A4D-4244-948E-CD24CDB6035B}"/>
          </ac:picMkLst>
        </pc:picChg>
        <pc:picChg chg="add mod">
          <ac:chgData name="Guleria, Anshul" userId="a94fc83f-cb19-40df-981c-86dfd64628cb" providerId="ADAL" clId="{31A79F39-BFC9-4D96-B94D-93C4BA801DA3}" dt="2022-02-11T11:01:26.988" v="2084" actId="1076"/>
          <ac:picMkLst>
            <pc:docMk/>
            <pc:sldMk cId="1602802354" sldId="3429"/>
            <ac:picMk id="25" creationId="{456365B1-8F32-4F24-9D3B-747F72588244}"/>
          </ac:picMkLst>
        </pc:picChg>
        <pc:picChg chg="add mod">
          <ac:chgData name="Guleria, Anshul" userId="a94fc83f-cb19-40df-981c-86dfd64628cb" providerId="ADAL" clId="{31A79F39-BFC9-4D96-B94D-93C4BA801DA3}" dt="2022-02-11T11:01:17.167" v="2083" actId="1076"/>
          <ac:picMkLst>
            <pc:docMk/>
            <pc:sldMk cId="1602802354" sldId="3429"/>
            <ac:picMk id="36" creationId="{130EE07A-2C01-44CB-BA1A-93DE1C13A571}"/>
          </ac:picMkLst>
        </pc:picChg>
        <pc:picChg chg="add mod">
          <ac:chgData name="Guleria, Anshul" userId="a94fc83f-cb19-40df-981c-86dfd64628cb" providerId="ADAL" clId="{31A79F39-BFC9-4D96-B94D-93C4BA801DA3}" dt="2022-02-11T11:01:17.167" v="2083" actId="1076"/>
          <ac:picMkLst>
            <pc:docMk/>
            <pc:sldMk cId="1602802354" sldId="3429"/>
            <ac:picMk id="40" creationId="{EBAF8B5F-3CB9-4E74-BB27-B349882DD2B4}"/>
          </ac:picMkLst>
        </pc:picChg>
      </pc:sldChg>
      <pc:sldChg chg="modSp add mod modNotesTx">
        <pc:chgData name="Guleria, Anshul" userId="a94fc83f-cb19-40df-981c-86dfd64628cb" providerId="ADAL" clId="{31A79F39-BFC9-4D96-B94D-93C4BA801DA3}" dt="2022-02-11T12:52:39.016" v="3280" actId="20577"/>
        <pc:sldMkLst>
          <pc:docMk/>
          <pc:sldMk cId="2500211724" sldId="3476"/>
        </pc:sldMkLst>
        <pc:spChg chg="mod">
          <ac:chgData name="Guleria, Anshul" userId="a94fc83f-cb19-40df-981c-86dfd64628cb" providerId="ADAL" clId="{31A79F39-BFC9-4D96-B94D-93C4BA801DA3}" dt="2022-02-11T12:52:31.605" v="3273" actId="20577"/>
          <ac:spMkLst>
            <pc:docMk/>
            <pc:sldMk cId="2500211724" sldId="3476"/>
            <ac:spMk id="8" creationId="{E891E1DA-FE09-4249-A449-31FADE042717}"/>
          </ac:spMkLst>
        </pc:spChg>
      </pc:sldChg>
      <pc:sldChg chg="add">
        <pc:chgData name="Guleria, Anshul" userId="a94fc83f-cb19-40df-981c-86dfd64628cb" providerId="ADAL" clId="{31A79F39-BFC9-4D96-B94D-93C4BA801DA3}" dt="2022-02-11T12:55:55.645" v="3336"/>
        <pc:sldMkLst>
          <pc:docMk/>
          <pc:sldMk cId="3429858021" sldId="3477"/>
        </pc:sldMkLst>
      </pc:sldChg>
      <pc:sldChg chg="add">
        <pc:chgData name="Guleria, Anshul" userId="a94fc83f-cb19-40df-981c-86dfd64628cb" providerId="ADAL" clId="{31A79F39-BFC9-4D96-B94D-93C4BA801DA3}" dt="2022-02-14T06:44:34.968" v="3702"/>
        <pc:sldMkLst>
          <pc:docMk/>
          <pc:sldMk cId="2748725499" sldId="3478"/>
        </pc:sldMkLst>
      </pc:sldChg>
      <pc:sldChg chg="add">
        <pc:chgData name="Guleria, Anshul" userId="a94fc83f-cb19-40df-981c-86dfd64628cb" providerId="ADAL" clId="{31A79F39-BFC9-4D96-B94D-93C4BA801DA3}" dt="2022-02-11T12:55:55.645" v="3336"/>
        <pc:sldMkLst>
          <pc:docMk/>
          <pc:sldMk cId="791657653" sldId="3482"/>
        </pc:sldMkLst>
      </pc:sldChg>
      <pc:sldChg chg="add ord modNotesTx">
        <pc:chgData name="Guleria, Anshul" userId="a94fc83f-cb19-40df-981c-86dfd64628cb" providerId="ADAL" clId="{31A79F39-BFC9-4D96-B94D-93C4BA801DA3}" dt="2022-02-11T12:55:03.105" v="3334" actId="20577"/>
        <pc:sldMkLst>
          <pc:docMk/>
          <pc:sldMk cId="3392199148" sldId="3483"/>
        </pc:sldMkLst>
      </pc:sldChg>
      <pc:sldChg chg="add modNotesTx">
        <pc:chgData name="Guleria, Anshul" userId="a94fc83f-cb19-40df-981c-86dfd64628cb" providerId="ADAL" clId="{31A79F39-BFC9-4D96-B94D-93C4BA801DA3}" dt="2022-02-11T12:44:21.495" v="3186" actId="20577"/>
        <pc:sldMkLst>
          <pc:docMk/>
          <pc:sldMk cId="3235625831" sldId="3488"/>
        </pc:sldMkLst>
      </pc:sldChg>
      <pc:sldChg chg="add del">
        <pc:chgData name="Guleria, Anshul" userId="a94fc83f-cb19-40df-981c-86dfd64628cb" providerId="ADAL" clId="{31A79F39-BFC9-4D96-B94D-93C4BA801DA3}" dt="2022-02-11T12:55:27.481" v="3335"/>
        <pc:sldMkLst>
          <pc:docMk/>
          <pc:sldMk cId="3067729484" sldId="3491"/>
        </pc:sldMkLst>
      </pc:sldChg>
      <pc:sldChg chg="add">
        <pc:chgData name="Guleria, Anshul" userId="a94fc83f-cb19-40df-981c-86dfd64628cb" providerId="ADAL" clId="{31A79F39-BFC9-4D96-B94D-93C4BA801DA3}" dt="2022-02-11T12:55:55.645" v="3336"/>
        <pc:sldMkLst>
          <pc:docMk/>
          <pc:sldMk cId="629858421" sldId="3492"/>
        </pc:sldMkLst>
      </pc:sldChg>
      <pc:sldChg chg="add">
        <pc:chgData name="Guleria, Anshul" userId="a94fc83f-cb19-40df-981c-86dfd64628cb" providerId="ADAL" clId="{31A79F39-BFC9-4D96-B94D-93C4BA801DA3}" dt="2022-02-11T12:55:55.645" v="3336"/>
        <pc:sldMkLst>
          <pc:docMk/>
          <pc:sldMk cId="3934703652" sldId="3494"/>
        </pc:sldMkLst>
      </pc:sldChg>
      <pc:sldChg chg="modSp add mod modNotesTx">
        <pc:chgData name="Guleria, Anshul" userId="a94fc83f-cb19-40df-981c-86dfd64628cb" providerId="ADAL" clId="{31A79F39-BFC9-4D96-B94D-93C4BA801DA3}" dt="2022-02-11T12:41:47.806" v="3149" actId="20577"/>
        <pc:sldMkLst>
          <pc:docMk/>
          <pc:sldMk cId="3435009457" sldId="3498"/>
        </pc:sldMkLst>
        <pc:spChg chg="mod">
          <ac:chgData name="Guleria, Anshul" userId="a94fc83f-cb19-40df-981c-86dfd64628cb" providerId="ADAL" clId="{31A79F39-BFC9-4D96-B94D-93C4BA801DA3}" dt="2022-02-11T12:40:57.254" v="3131" actId="400"/>
          <ac:spMkLst>
            <pc:docMk/>
            <pc:sldMk cId="3435009457" sldId="3498"/>
            <ac:spMk id="14" creationId="{4EE0A582-7E15-AF4E-83D8-A9D15DA8B211}"/>
          </ac:spMkLst>
        </pc:spChg>
      </pc:sldChg>
      <pc:sldChg chg="add modNotesTx">
        <pc:chgData name="Guleria, Anshul" userId="a94fc83f-cb19-40df-981c-86dfd64628cb" providerId="ADAL" clId="{31A79F39-BFC9-4D96-B94D-93C4BA801DA3}" dt="2022-02-11T12:44:27.761" v="3196" actId="20577"/>
        <pc:sldMkLst>
          <pc:docMk/>
          <pc:sldMk cId="3662803665" sldId="3500"/>
        </pc:sldMkLst>
      </pc:sldChg>
      <pc:sldChg chg="delSp modSp add mod ord">
        <pc:chgData name="Guleria, Anshul" userId="a94fc83f-cb19-40df-981c-86dfd64628cb" providerId="ADAL" clId="{31A79F39-BFC9-4D96-B94D-93C4BA801DA3}" dt="2022-02-11T12:58:30.773" v="3422"/>
        <pc:sldMkLst>
          <pc:docMk/>
          <pc:sldMk cId="4075486924" sldId="1448942072"/>
        </pc:sldMkLst>
        <pc:spChg chg="mod">
          <ac:chgData name="Guleria, Anshul" userId="a94fc83f-cb19-40df-981c-86dfd64628cb" providerId="ADAL" clId="{31A79F39-BFC9-4D96-B94D-93C4BA801DA3}" dt="2022-02-11T11:53:23.997" v="2881" actId="207"/>
          <ac:spMkLst>
            <pc:docMk/>
            <pc:sldMk cId="4075486924" sldId="1448942072"/>
            <ac:spMk id="5" creationId="{0D117FC3-F1A9-4879-8CE3-23C83A820211}"/>
          </ac:spMkLst>
        </pc:spChg>
        <pc:spChg chg="mod">
          <ac:chgData name="Guleria, Anshul" userId="a94fc83f-cb19-40df-981c-86dfd64628cb" providerId="ADAL" clId="{31A79F39-BFC9-4D96-B94D-93C4BA801DA3}" dt="2022-02-11T11:53:18.864" v="2880" actId="207"/>
          <ac:spMkLst>
            <pc:docMk/>
            <pc:sldMk cId="4075486924" sldId="1448942072"/>
            <ac:spMk id="7" creationId="{9E68F87E-FEA4-4F9D-971F-7BD881638C8E}"/>
          </ac:spMkLst>
        </pc:spChg>
        <pc:spChg chg="mod">
          <ac:chgData name="Guleria, Anshul" userId="a94fc83f-cb19-40df-981c-86dfd64628cb" providerId="ADAL" clId="{31A79F39-BFC9-4D96-B94D-93C4BA801DA3}" dt="2022-02-11T11:54:06.436" v="2890" actId="207"/>
          <ac:spMkLst>
            <pc:docMk/>
            <pc:sldMk cId="4075486924" sldId="1448942072"/>
            <ac:spMk id="8" creationId="{A14E8969-A522-49AF-9A4E-D9542CC8AC13}"/>
          </ac:spMkLst>
        </pc:spChg>
        <pc:spChg chg="mod">
          <ac:chgData name="Guleria, Anshul" userId="a94fc83f-cb19-40df-981c-86dfd64628cb" providerId="ADAL" clId="{31A79F39-BFC9-4D96-B94D-93C4BA801DA3}" dt="2022-02-11T11:54:42.162" v="2896" actId="207"/>
          <ac:spMkLst>
            <pc:docMk/>
            <pc:sldMk cId="4075486924" sldId="1448942072"/>
            <ac:spMk id="36" creationId="{5D31BEAE-7A47-4E07-9A78-1061C31B8BA3}"/>
          </ac:spMkLst>
        </pc:spChg>
        <pc:spChg chg="mod">
          <ac:chgData name="Guleria, Anshul" userId="a94fc83f-cb19-40df-981c-86dfd64628cb" providerId="ADAL" clId="{31A79F39-BFC9-4D96-B94D-93C4BA801DA3}" dt="2022-02-11T11:54:42.162" v="2896" actId="207"/>
          <ac:spMkLst>
            <pc:docMk/>
            <pc:sldMk cId="4075486924" sldId="1448942072"/>
            <ac:spMk id="37" creationId="{CCA8A94C-BF5D-45D2-A2F3-8649BCDB873A}"/>
          </ac:spMkLst>
        </pc:spChg>
        <pc:spChg chg="mod">
          <ac:chgData name="Guleria, Anshul" userId="a94fc83f-cb19-40df-981c-86dfd64628cb" providerId="ADAL" clId="{31A79F39-BFC9-4D96-B94D-93C4BA801DA3}" dt="2022-02-11T11:54:42.162" v="2896" actId="207"/>
          <ac:spMkLst>
            <pc:docMk/>
            <pc:sldMk cId="4075486924" sldId="1448942072"/>
            <ac:spMk id="38" creationId="{A13D83C1-47A4-455F-8B5F-E83B41C18227}"/>
          </ac:spMkLst>
        </pc:spChg>
        <pc:spChg chg="mod">
          <ac:chgData name="Guleria, Anshul" userId="a94fc83f-cb19-40df-981c-86dfd64628cb" providerId="ADAL" clId="{31A79F39-BFC9-4D96-B94D-93C4BA801DA3}" dt="2022-02-11T11:54:42.162" v="2896" actId="207"/>
          <ac:spMkLst>
            <pc:docMk/>
            <pc:sldMk cId="4075486924" sldId="1448942072"/>
            <ac:spMk id="39" creationId="{42F0894E-2084-4DC6-A964-685AA4195AF1}"/>
          </ac:spMkLst>
        </pc:spChg>
        <pc:spChg chg="mod">
          <ac:chgData name="Guleria, Anshul" userId="a94fc83f-cb19-40df-981c-86dfd64628cb" providerId="ADAL" clId="{31A79F39-BFC9-4D96-B94D-93C4BA801DA3}" dt="2022-02-11T11:54:42.162" v="2896" actId="207"/>
          <ac:spMkLst>
            <pc:docMk/>
            <pc:sldMk cId="4075486924" sldId="1448942072"/>
            <ac:spMk id="40" creationId="{82AE60E0-2E9E-47C6-8083-1E445C6A9451}"/>
          </ac:spMkLst>
        </pc:spChg>
        <pc:spChg chg="mod">
          <ac:chgData name="Guleria, Anshul" userId="a94fc83f-cb19-40df-981c-86dfd64628cb" providerId="ADAL" clId="{31A79F39-BFC9-4D96-B94D-93C4BA801DA3}" dt="2022-02-11T11:54:42.162" v="2896" actId="207"/>
          <ac:spMkLst>
            <pc:docMk/>
            <pc:sldMk cId="4075486924" sldId="1448942072"/>
            <ac:spMk id="45" creationId="{2A727F2B-9DED-466A-A2C3-1D3BBE514839}"/>
          </ac:spMkLst>
        </pc:spChg>
        <pc:spChg chg="mod">
          <ac:chgData name="Guleria, Anshul" userId="a94fc83f-cb19-40df-981c-86dfd64628cb" providerId="ADAL" clId="{31A79F39-BFC9-4D96-B94D-93C4BA801DA3}" dt="2022-02-11T11:54:42.162" v="2896" actId="207"/>
          <ac:spMkLst>
            <pc:docMk/>
            <pc:sldMk cId="4075486924" sldId="1448942072"/>
            <ac:spMk id="46" creationId="{233F2063-597F-4209-9AA2-4D547EBEF6EE}"/>
          </ac:spMkLst>
        </pc:spChg>
        <pc:spChg chg="mod">
          <ac:chgData name="Guleria, Anshul" userId="a94fc83f-cb19-40df-981c-86dfd64628cb" providerId="ADAL" clId="{31A79F39-BFC9-4D96-B94D-93C4BA801DA3}" dt="2022-02-11T11:54:42.162" v="2896" actId="207"/>
          <ac:spMkLst>
            <pc:docMk/>
            <pc:sldMk cId="4075486924" sldId="1448942072"/>
            <ac:spMk id="47" creationId="{FFBEE24F-2DF0-4D08-938C-63414B5E2146}"/>
          </ac:spMkLst>
        </pc:spChg>
        <pc:spChg chg="mod">
          <ac:chgData name="Guleria, Anshul" userId="a94fc83f-cb19-40df-981c-86dfd64628cb" providerId="ADAL" clId="{31A79F39-BFC9-4D96-B94D-93C4BA801DA3}" dt="2022-02-11T11:54:42.162" v="2896" actId="207"/>
          <ac:spMkLst>
            <pc:docMk/>
            <pc:sldMk cId="4075486924" sldId="1448942072"/>
            <ac:spMk id="50" creationId="{FED4642A-11AB-4D1E-9896-E4FFD015348B}"/>
          </ac:spMkLst>
        </pc:spChg>
        <pc:spChg chg="mod">
          <ac:chgData name="Guleria, Anshul" userId="a94fc83f-cb19-40df-981c-86dfd64628cb" providerId="ADAL" clId="{31A79F39-BFC9-4D96-B94D-93C4BA801DA3}" dt="2022-02-11T11:54:57.669" v="2899" actId="1076"/>
          <ac:spMkLst>
            <pc:docMk/>
            <pc:sldMk cId="4075486924" sldId="1448942072"/>
            <ac:spMk id="52" creationId="{25E18507-F22E-4E7E-BBE1-8498019F0C14}"/>
          </ac:spMkLst>
        </pc:spChg>
        <pc:spChg chg="mod">
          <ac:chgData name="Guleria, Anshul" userId="a94fc83f-cb19-40df-981c-86dfd64628cb" providerId="ADAL" clId="{31A79F39-BFC9-4D96-B94D-93C4BA801DA3}" dt="2022-02-11T11:54:42.162" v="2896" actId="207"/>
          <ac:spMkLst>
            <pc:docMk/>
            <pc:sldMk cId="4075486924" sldId="1448942072"/>
            <ac:spMk id="95" creationId="{F3A64C69-8C56-154A-92E0-CC08D4174C19}"/>
          </ac:spMkLst>
        </pc:spChg>
        <pc:spChg chg="mod">
          <ac:chgData name="Guleria, Anshul" userId="a94fc83f-cb19-40df-981c-86dfd64628cb" providerId="ADAL" clId="{31A79F39-BFC9-4D96-B94D-93C4BA801DA3}" dt="2022-02-11T11:54:42.162" v="2896" actId="207"/>
          <ac:spMkLst>
            <pc:docMk/>
            <pc:sldMk cId="4075486924" sldId="1448942072"/>
            <ac:spMk id="113" creationId="{E33C4822-AA0A-FA40-BBB2-954EA7FE5264}"/>
          </ac:spMkLst>
        </pc:spChg>
        <pc:spChg chg="mod">
          <ac:chgData name="Guleria, Anshul" userId="a94fc83f-cb19-40df-981c-86dfd64628cb" providerId="ADAL" clId="{31A79F39-BFC9-4D96-B94D-93C4BA801DA3}" dt="2022-02-11T11:54:42.162" v="2896" actId="207"/>
          <ac:spMkLst>
            <pc:docMk/>
            <pc:sldMk cId="4075486924" sldId="1448942072"/>
            <ac:spMk id="125" creationId="{5C99CF47-1262-BA40-87CA-D4576A47749D}"/>
          </ac:spMkLst>
        </pc:spChg>
        <pc:spChg chg="mod">
          <ac:chgData name="Guleria, Anshul" userId="a94fc83f-cb19-40df-981c-86dfd64628cb" providerId="ADAL" clId="{31A79F39-BFC9-4D96-B94D-93C4BA801DA3}" dt="2022-02-11T11:54:42.162" v="2896" actId="207"/>
          <ac:spMkLst>
            <pc:docMk/>
            <pc:sldMk cId="4075486924" sldId="1448942072"/>
            <ac:spMk id="147" creationId="{BA742C59-0384-443C-A42E-3A994799B3BB}"/>
          </ac:spMkLst>
        </pc:spChg>
        <pc:spChg chg="mod">
          <ac:chgData name="Guleria, Anshul" userId="a94fc83f-cb19-40df-981c-86dfd64628cb" providerId="ADAL" clId="{31A79F39-BFC9-4D96-B94D-93C4BA801DA3}" dt="2022-02-11T11:53:44.549" v="2884" actId="208"/>
          <ac:spMkLst>
            <pc:docMk/>
            <pc:sldMk cId="4075486924" sldId="1448942072"/>
            <ac:spMk id="155" creationId="{FC8CFFB8-E89D-4125-9240-BE736B1D24C6}"/>
          </ac:spMkLst>
        </pc:spChg>
        <pc:spChg chg="mod">
          <ac:chgData name="Guleria, Anshul" userId="a94fc83f-cb19-40df-981c-86dfd64628cb" providerId="ADAL" clId="{31A79F39-BFC9-4D96-B94D-93C4BA801DA3}" dt="2022-02-11T11:53:55.470" v="2886" actId="208"/>
          <ac:spMkLst>
            <pc:docMk/>
            <pc:sldMk cId="4075486924" sldId="1448942072"/>
            <ac:spMk id="156" creationId="{75F70295-B36A-427D-96F7-0962EA22D55F}"/>
          </ac:spMkLst>
        </pc:spChg>
        <pc:spChg chg="mod">
          <ac:chgData name="Guleria, Anshul" userId="a94fc83f-cb19-40df-981c-86dfd64628cb" providerId="ADAL" clId="{31A79F39-BFC9-4D96-B94D-93C4BA801DA3}" dt="2022-02-11T11:53:55.470" v="2886" actId="208"/>
          <ac:spMkLst>
            <pc:docMk/>
            <pc:sldMk cId="4075486924" sldId="1448942072"/>
            <ac:spMk id="157" creationId="{3C49C588-5B61-4129-B8FD-8DF6D3423DF5}"/>
          </ac:spMkLst>
        </pc:spChg>
        <pc:spChg chg="mod">
          <ac:chgData name="Guleria, Anshul" userId="a94fc83f-cb19-40df-981c-86dfd64628cb" providerId="ADAL" clId="{31A79F39-BFC9-4D96-B94D-93C4BA801DA3}" dt="2022-02-11T11:53:55.470" v="2886" actId="208"/>
          <ac:spMkLst>
            <pc:docMk/>
            <pc:sldMk cId="4075486924" sldId="1448942072"/>
            <ac:spMk id="158" creationId="{B2C8C211-43E8-4186-A146-5459194BB9CC}"/>
          </ac:spMkLst>
        </pc:spChg>
        <pc:spChg chg="mod">
          <ac:chgData name="Guleria, Anshul" userId="a94fc83f-cb19-40df-981c-86dfd64628cb" providerId="ADAL" clId="{31A79F39-BFC9-4D96-B94D-93C4BA801DA3}" dt="2022-02-11T11:53:44.549" v="2884" actId="208"/>
          <ac:spMkLst>
            <pc:docMk/>
            <pc:sldMk cId="4075486924" sldId="1448942072"/>
            <ac:spMk id="160" creationId="{D18BC2F5-6140-49AA-9A1A-5BEA310EB596}"/>
          </ac:spMkLst>
        </pc:spChg>
        <pc:spChg chg="mod">
          <ac:chgData name="Guleria, Anshul" userId="a94fc83f-cb19-40df-981c-86dfd64628cb" providerId="ADAL" clId="{31A79F39-BFC9-4D96-B94D-93C4BA801DA3}" dt="2022-02-11T11:53:44.549" v="2884" actId="208"/>
          <ac:spMkLst>
            <pc:docMk/>
            <pc:sldMk cId="4075486924" sldId="1448942072"/>
            <ac:spMk id="162" creationId="{7E7B60D1-0D29-40F2-976C-7D17F2ECD033}"/>
          </ac:spMkLst>
        </pc:spChg>
        <pc:spChg chg="mod">
          <ac:chgData name="Guleria, Anshul" userId="a94fc83f-cb19-40df-981c-86dfd64628cb" providerId="ADAL" clId="{31A79F39-BFC9-4D96-B94D-93C4BA801DA3}" dt="2022-02-11T11:53:44.549" v="2884" actId="208"/>
          <ac:spMkLst>
            <pc:docMk/>
            <pc:sldMk cId="4075486924" sldId="1448942072"/>
            <ac:spMk id="163" creationId="{2C521548-3C76-428F-969E-A864B78DC281}"/>
          </ac:spMkLst>
        </pc:spChg>
        <pc:spChg chg="mod">
          <ac:chgData name="Guleria, Anshul" userId="a94fc83f-cb19-40df-981c-86dfd64628cb" providerId="ADAL" clId="{31A79F39-BFC9-4D96-B94D-93C4BA801DA3}" dt="2022-02-11T11:54:16.208" v="2892" actId="208"/>
          <ac:spMkLst>
            <pc:docMk/>
            <pc:sldMk cId="4075486924" sldId="1448942072"/>
            <ac:spMk id="164" creationId="{E0D6129E-D326-404D-9641-6D233B16F95B}"/>
          </ac:spMkLst>
        </pc:spChg>
        <pc:spChg chg="mod">
          <ac:chgData name="Guleria, Anshul" userId="a94fc83f-cb19-40df-981c-86dfd64628cb" providerId="ADAL" clId="{31A79F39-BFC9-4D96-B94D-93C4BA801DA3}" dt="2022-02-11T11:53:44.549" v="2884" actId="208"/>
          <ac:spMkLst>
            <pc:docMk/>
            <pc:sldMk cId="4075486924" sldId="1448942072"/>
            <ac:spMk id="165" creationId="{BFF6ACE8-722A-4398-B024-58E0AD588E35}"/>
          </ac:spMkLst>
        </pc:spChg>
        <pc:spChg chg="mod">
          <ac:chgData name="Guleria, Anshul" userId="a94fc83f-cb19-40df-981c-86dfd64628cb" providerId="ADAL" clId="{31A79F39-BFC9-4D96-B94D-93C4BA801DA3}" dt="2022-02-11T11:53:44.549" v="2884" actId="208"/>
          <ac:spMkLst>
            <pc:docMk/>
            <pc:sldMk cId="4075486924" sldId="1448942072"/>
            <ac:spMk id="168" creationId="{6ABCA819-8522-4E1B-9901-457A3E042DB2}"/>
          </ac:spMkLst>
        </pc:spChg>
        <pc:spChg chg="mod">
          <ac:chgData name="Guleria, Anshul" userId="a94fc83f-cb19-40df-981c-86dfd64628cb" providerId="ADAL" clId="{31A79F39-BFC9-4D96-B94D-93C4BA801DA3}" dt="2022-02-11T11:54:16.208" v="2892" actId="208"/>
          <ac:spMkLst>
            <pc:docMk/>
            <pc:sldMk cId="4075486924" sldId="1448942072"/>
            <ac:spMk id="169" creationId="{84EE2AB1-3AB0-4F77-AAE1-E0FE8167E530}"/>
          </ac:spMkLst>
        </pc:spChg>
        <pc:spChg chg="mod">
          <ac:chgData name="Guleria, Anshul" userId="a94fc83f-cb19-40df-981c-86dfd64628cb" providerId="ADAL" clId="{31A79F39-BFC9-4D96-B94D-93C4BA801DA3}" dt="2022-02-11T11:54:16.208" v="2892" actId="208"/>
          <ac:spMkLst>
            <pc:docMk/>
            <pc:sldMk cId="4075486924" sldId="1448942072"/>
            <ac:spMk id="170" creationId="{D2652140-A0A8-49E9-A89E-FF32D1678FC3}"/>
          </ac:spMkLst>
        </pc:spChg>
        <pc:spChg chg="mod">
          <ac:chgData name="Guleria, Anshul" userId="a94fc83f-cb19-40df-981c-86dfd64628cb" providerId="ADAL" clId="{31A79F39-BFC9-4D96-B94D-93C4BA801DA3}" dt="2022-02-11T11:54:16.208" v="2892" actId="208"/>
          <ac:spMkLst>
            <pc:docMk/>
            <pc:sldMk cId="4075486924" sldId="1448942072"/>
            <ac:spMk id="171" creationId="{22C11004-B077-4641-AE4C-6E34A0C0FBD0}"/>
          </ac:spMkLst>
        </pc:spChg>
        <pc:spChg chg="mod">
          <ac:chgData name="Guleria, Anshul" userId="a94fc83f-cb19-40df-981c-86dfd64628cb" providerId="ADAL" clId="{31A79F39-BFC9-4D96-B94D-93C4BA801DA3}" dt="2022-02-11T11:54:23.439" v="2894" actId="207"/>
          <ac:spMkLst>
            <pc:docMk/>
            <pc:sldMk cId="4075486924" sldId="1448942072"/>
            <ac:spMk id="172" creationId="{BFFA2E0F-8F9B-4310-AD7B-731E9BE59732}"/>
          </ac:spMkLst>
        </pc:spChg>
        <pc:spChg chg="mod">
          <ac:chgData name="Guleria, Anshul" userId="a94fc83f-cb19-40df-981c-86dfd64628cb" providerId="ADAL" clId="{31A79F39-BFC9-4D96-B94D-93C4BA801DA3}" dt="2022-02-11T11:54:23.439" v="2894" actId="207"/>
          <ac:spMkLst>
            <pc:docMk/>
            <pc:sldMk cId="4075486924" sldId="1448942072"/>
            <ac:spMk id="173" creationId="{F35D6077-E4E7-4AF8-A21B-CF62F78C769E}"/>
          </ac:spMkLst>
        </pc:spChg>
        <pc:spChg chg="mod">
          <ac:chgData name="Guleria, Anshul" userId="a94fc83f-cb19-40df-981c-86dfd64628cb" providerId="ADAL" clId="{31A79F39-BFC9-4D96-B94D-93C4BA801DA3}" dt="2022-02-11T11:54:23.439" v="2894" actId="207"/>
          <ac:spMkLst>
            <pc:docMk/>
            <pc:sldMk cId="4075486924" sldId="1448942072"/>
            <ac:spMk id="174" creationId="{BF97FE0B-3BA2-4AB4-97EF-620E316E5BDD}"/>
          </ac:spMkLst>
        </pc:spChg>
        <pc:spChg chg="mod">
          <ac:chgData name="Guleria, Anshul" userId="a94fc83f-cb19-40df-981c-86dfd64628cb" providerId="ADAL" clId="{31A79F39-BFC9-4D96-B94D-93C4BA801DA3}" dt="2022-02-11T11:54:42.162" v="2896" actId="207"/>
          <ac:spMkLst>
            <pc:docMk/>
            <pc:sldMk cId="4075486924" sldId="1448942072"/>
            <ac:spMk id="175" creationId="{0D92F2D7-2E79-425D-B675-654E5E3B8366}"/>
          </ac:spMkLst>
        </pc:spChg>
        <pc:spChg chg="mod">
          <ac:chgData name="Guleria, Anshul" userId="a94fc83f-cb19-40df-981c-86dfd64628cb" providerId="ADAL" clId="{31A79F39-BFC9-4D96-B94D-93C4BA801DA3}" dt="2022-02-11T11:54:16.208" v="2892" actId="208"/>
          <ac:spMkLst>
            <pc:docMk/>
            <pc:sldMk cId="4075486924" sldId="1448942072"/>
            <ac:spMk id="176" creationId="{48E92B7F-9AA5-448E-B1C0-C4E4819AC638}"/>
          </ac:spMkLst>
        </pc:spChg>
        <pc:spChg chg="mod">
          <ac:chgData name="Guleria, Anshul" userId="a94fc83f-cb19-40df-981c-86dfd64628cb" providerId="ADAL" clId="{31A79F39-BFC9-4D96-B94D-93C4BA801DA3}" dt="2022-02-11T11:54:42.162" v="2896" actId="207"/>
          <ac:spMkLst>
            <pc:docMk/>
            <pc:sldMk cId="4075486924" sldId="1448942072"/>
            <ac:spMk id="177" creationId="{42CEA32D-3A49-4A6F-B754-79E3DFF17AEE}"/>
          </ac:spMkLst>
        </pc:spChg>
        <pc:spChg chg="mod">
          <ac:chgData name="Guleria, Anshul" userId="a94fc83f-cb19-40df-981c-86dfd64628cb" providerId="ADAL" clId="{31A79F39-BFC9-4D96-B94D-93C4BA801DA3}" dt="2022-02-11T11:54:23.439" v="2894" actId="207"/>
          <ac:spMkLst>
            <pc:docMk/>
            <pc:sldMk cId="4075486924" sldId="1448942072"/>
            <ac:spMk id="178" creationId="{45DEEE28-A71E-4656-B8FA-1B727CFE3226}"/>
          </ac:spMkLst>
        </pc:spChg>
        <pc:spChg chg="mod">
          <ac:chgData name="Guleria, Anshul" userId="a94fc83f-cb19-40df-981c-86dfd64628cb" providerId="ADAL" clId="{31A79F39-BFC9-4D96-B94D-93C4BA801DA3}" dt="2022-02-11T11:55:15.499" v="2902" actId="208"/>
          <ac:spMkLst>
            <pc:docMk/>
            <pc:sldMk cId="4075486924" sldId="1448942072"/>
            <ac:spMk id="180" creationId="{E8B19BD7-7532-464F-81AA-6A2EAE670D8D}"/>
          </ac:spMkLst>
        </pc:spChg>
        <pc:spChg chg="mod">
          <ac:chgData name="Guleria, Anshul" userId="a94fc83f-cb19-40df-981c-86dfd64628cb" providerId="ADAL" clId="{31A79F39-BFC9-4D96-B94D-93C4BA801DA3}" dt="2022-02-11T11:53:44.549" v="2884" actId="208"/>
          <ac:spMkLst>
            <pc:docMk/>
            <pc:sldMk cId="4075486924" sldId="1448942072"/>
            <ac:spMk id="182" creationId="{3CF0AB2E-0DB3-4BED-8256-A557A2FB2FAC}"/>
          </ac:spMkLst>
        </pc:spChg>
        <pc:spChg chg="mod">
          <ac:chgData name="Guleria, Anshul" userId="a94fc83f-cb19-40df-981c-86dfd64628cb" providerId="ADAL" clId="{31A79F39-BFC9-4D96-B94D-93C4BA801DA3}" dt="2022-02-11T11:53:44.549" v="2884" actId="208"/>
          <ac:spMkLst>
            <pc:docMk/>
            <pc:sldMk cId="4075486924" sldId="1448942072"/>
            <ac:spMk id="184" creationId="{6C8B034D-0988-4CB8-9DF1-42CF863896C4}"/>
          </ac:spMkLst>
        </pc:spChg>
        <pc:cxnChg chg="del">
          <ac:chgData name="Guleria, Anshul" userId="a94fc83f-cb19-40df-981c-86dfd64628cb" providerId="ADAL" clId="{31A79F39-BFC9-4D96-B94D-93C4BA801DA3}" dt="2022-02-11T11:55:08.027" v="2900" actId="478"/>
          <ac:cxnSpMkLst>
            <pc:docMk/>
            <pc:sldMk cId="4075486924" sldId="1448942072"/>
            <ac:cxnSpMk id="123" creationId="{1E6E21A8-834B-4120-AF31-ADC53C7E6C01}"/>
          </ac:cxnSpMkLst>
        </pc:cxnChg>
      </pc:sldChg>
      <pc:sldChg chg="ord">
        <pc:chgData name="Guleria, Anshul" userId="a94fc83f-cb19-40df-981c-86dfd64628cb" providerId="ADAL" clId="{31A79F39-BFC9-4D96-B94D-93C4BA801DA3}" dt="2022-02-11T12:58:37.612" v="3424"/>
        <pc:sldMkLst>
          <pc:docMk/>
          <pc:sldMk cId="3360651353" sldId="1448942089"/>
        </pc:sldMkLst>
      </pc:sldChg>
      <pc:sldChg chg="addSp delSp modSp mod ord modNotesTx">
        <pc:chgData name="Guleria, Anshul" userId="a94fc83f-cb19-40df-981c-86dfd64628cb" providerId="ADAL" clId="{31A79F39-BFC9-4D96-B94D-93C4BA801DA3}" dt="2022-02-15T03:40:33.485" v="6147" actId="122"/>
        <pc:sldMkLst>
          <pc:docMk/>
          <pc:sldMk cId="2538208944" sldId="1448942090"/>
        </pc:sldMkLst>
        <pc:spChg chg="del">
          <ac:chgData name="Guleria, Anshul" userId="a94fc83f-cb19-40df-981c-86dfd64628cb" providerId="ADAL" clId="{31A79F39-BFC9-4D96-B94D-93C4BA801DA3}" dt="2022-02-11T09:56:50.419" v="191" actId="478"/>
          <ac:spMkLst>
            <pc:docMk/>
            <pc:sldMk cId="2538208944" sldId="1448942090"/>
            <ac:spMk id="4" creationId="{47DD5AA8-B8A0-44A6-8D1F-FEFA12BF8918}"/>
          </ac:spMkLst>
        </pc:spChg>
        <pc:spChg chg="mod">
          <ac:chgData name="Guleria, Anshul" userId="a94fc83f-cb19-40df-981c-86dfd64628cb" providerId="ADAL" clId="{31A79F39-BFC9-4D96-B94D-93C4BA801DA3}" dt="2022-02-11T11:55:48.554" v="2903" actId="1076"/>
          <ac:spMkLst>
            <pc:docMk/>
            <pc:sldMk cId="2538208944" sldId="1448942090"/>
            <ac:spMk id="5" creationId="{F44F508F-4A9A-498F-9ACB-CCBB8041E72E}"/>
          </ac:spMkLst>
        </pc:spChg>
        <pc:spChg chg="add mod">
          <ac:chgData name="Guleria, Anshul" userId="a94fc83f-cb19-40df-981c-86dfd64628cb" providerId="ADAL" clId="{31A79F39-BFC9-4D96-B94D-93C4BA801DA3}" dt="2022-02-14T09:31:07.553" v="4865" actId="207"/>
          <ac:spMkLst>
            <pc:docMk/>
            <pc:sldMk cId="2538208944" sldId="1448942090"/>
            <ac:spMk id="6" creationId="{DE8D6051-E7A8-408B-AE37-B18D650E227E}"/>
          </ac:spMkLst>
        </pc:spChg>
        <pc:spChg chg="add mod">
          <ac:chgData name="Guleria, Anshul" userId="a94fc83f-cb19-40df-981c-86dfd64628cb" providerId="ADAL" clId="{31A79F39-BFC9-4D96-B94D-93C4BA801DA3}" dt="2022-02-14T09:31:07.553" v="4865" actId="207"/>
          <ac:spMkLst>
            <pc:docMk/>
            <pc:sldMk cId="2538208944" sldId="1448942090"/>
            <ac:spMk id="7" creationId="{7875228F-B028-4FB3-8D34-26DC2D82FD79}"/>
          </ac:spMkLst>
        </pc:spChg>
        <pc:spChg chg="add mod">
          <ac:chgData name="Guleria, Anshul" userId="a94fc83f-cb19-40df-981c-86dfd64628cb" providerId="ADAL" clId="{31A79F39-BFC9-4D96-B94D-93C4BA801DA3}" dt="2022-02-14T09:31:07.553" v="4865" actId="207"/>
          <ac:spMkLst>
            <pc:docMk/>
            <pc:sldMk cId="2538208944" sldId="1448942090"/>
            <ac:spMk id="8" creationId="{E70D03EE-AC38-45DF-ADFA-4CA16527EA1F}"/>
          </ac:spMkLst>
        </pc:spChg>
        <pc:spChg chg="add del mod">
          <ac:chgData name="Guleria, Anshul" userId="a94fc83f-cb19-40df-981c-86dfd64628cb" providerId="ADAL" clId="{31A79F39-BFC9-4D96-B94D-93C4BA801DA3}" dt="2022-02-14T09:15:47.717" v="4625" actId="478"/>
          <ac:spMkLst>
            <pc:docMk/>
            <pc:sldMk cId="2538208944" sldId="1448942090"/>
            <ac:spMk id="9" creationId="{D6D08DFF-D109-4872-B9C0-E091565C727C}"/>
          </ac:spMkLst>
        </pc:spChg>
        <pc:spChg chg="add del mod">
          <ac:chgData name="Guleria, Anshul" userId="a94fc83f-cb19-40df-981c-86dfd64628cb" providerId="ADAL" clId="{31A79F39-BFC9-4D96-B94D-93C4BA801DA3}" dt="2022-02-14T09:15:49.036" v="4626" actId="478"/>
          <ac:spMkLst>
            <pc:docMk/>
            <pc:sldMk cId="2538208944" sldId="1448942090"/>
            <ac:spMk id="10" creationId="{33468238-7782-476A-A62D-EF65116867F5}"/>
          </ac:spMkLst>
        </pc:spChg>
        <pc:spChg chg="add mod">
          <ac:chgData name="Guleria, Anshul" userId="a94fc83f-cb19-40df-981c-86dfd64628cb" providerId="ADAL" clId="{31A79F39-BFC9-4D96-B94D-93C4BA801DA3}" dt="2022-02-14T09:31:07.553" v="4865" actId="207"/>
          <ac:spMkLst>
            <pc:docMk/>
            <pc:sldMk cId="2538208944" sldId="1448942090"/>
            <ac:spMk id="11" creationId="{56E786AF-61D5-4838-993C-E7E4880D3CD3}"/>
          </ac:spMkLst>
        </pc:spChg>
        <pc:spChg chg="add del mod">
          <ac:chgData name="Guleria, Anshul" userId="a94fc83f-cb19-40df-981c-86dfd64628cb" providerId="ADAL" clId="{31A79F39-BFC9-4D96-B94D-93C4BA801DA3}" dt="2022-02-14T09:15:57.066" v="4628" actId="478"/>
          <ac:spMkLst>
            <pc:docMk/>
            <pc:sldMk cId="2538208944" sldId="1448942090"/>
            <ac:spMk id="12" creationId="{6DAC4FB3-1CA8-45C7-B018-C96D7D322357}"/>
          </ac:spMkLst>
        </pc:spChg>
        <pc:spChg chg="mod">
          <ac:chgData name="Guleria, Anshul" userId="a94fc83f-cb19-40df-981c-86dfd64628cb" providerId="ADAL" clId="{31A79F39-BFC9-4D96-B94D-93C4BA801DA3}" dt="2022-02-14T09:10:25.116" v="4482"/>
          <ac:spMkLst>
            <pc:docMk/>
            <pc:sldMk cId="2538208944" sldId="1448942090"/>
            <ac:spMk id="14" creationId="{F08C793B-08BE-4D72-94A0-4EDCA21559B0}"/>
          </ac:spMkLst>
        </pc:spChg>
        <pc:spChg chg="mod">
          <ac:chgData name="Guleria, Anshul" userId="a94fc83f-cb19-40df-981c-86dfd64628cb" providerId="ADAL" clId="{31A79F39-BFC9-4D96-B94D-93C4BA801DA3}" dt="2022-02-14T09:10:25.116" v="4482"/>
          <ac:spMkLst>
            <pc:docMk/>
            <pc:sldMk cId="2538208944" sldId="1448942090"/>
            <ac:spMk id="16" creationId="{52609A5B-5B2A-438D-9AC9-A8627334D46B}"/>
          </ac:spMkLst>
        </pc:spChg>
        <pc:spChg chg="mod">
          <ac:chgData name="Guleria, Anshul" userId="a94fc83f-cb19-40df-981c-86dfd64628cb" providerId="ADAL" clId="{31A79F39-BFC9-4D96-B94D-93C4BA801DA3}" dt="2022-02-14T09:10:25.116" v="4482"/>
          <ac:spMkLst>
            <pc:docMk/>
            <pc:sldMk cId="2538208944" sldId="1448942090"/>
            <ac:spMk id="17" creationId="{125C6583-4D16-4219-AB2C-5D6CC9C80712}"/>
          </ac:spMkLst>
        </pc:spChg>
        <pc:spChg chg="mod">
          <ac:chgData name="Guleria, Anshul" userId="a94fc83f-cb19-40df-981c-86dfd64628cb" providerId="ADAL" clId="{31A79F39-BFC9-4D96-B94D-93C4BA801DA3}" dt="2022-02-14T09:10:25.116" v="4482"/>
          <ac:spMkLst>
            <pc:docMk/>
            <pc:sldMk cId="2538208944" sldId="1448942090"/>
            <ac:spMk id="18" creationId="{CBB06018-4601-4165-8A6F-0A83D302B5BE}"/>
          </ac:spMkLst>
        </pc:spChg>
        <pc:spChg chg="mod">
          <ac:chgData name="Guleria, Anshul" userId="a94fc83f-cb19-40df-981c-86dfd64628cb" providerId="ADAL" clId="{31A79F39-BFC9-4D96-B94D-93C4BA801DA3}" dt="2022-02-14T09:10:25.116" v="4482"/>
          <ac:spMkLst>
            <pc:docMk/>
            <pc:sldMk cId="2538208944" sldId="1448942090"/>
            <ac:spMk id="19" creationId="{946248F8-2E34-49D1-A7A1-AFF0D4F4D780}"/>
          </ac:spMkLst>
        </pc:spChg>
        <pc:spChg chg="mod">
          <ac:chgData name="Guleria, Anshul" userId="a94fc83f-cb19-40df-981c-86dfd64628cb" providerId="ADAL" clId="{31A79F39-BFC9-4D96-B94D-93C4BA801DA3}" dt="2022-02-14T09:10:25.116" v="4482"/>
          <ac:spMkLst>
            <pc:docMk/>
            <pc:sldMk cId="2538208944" sldId="1448942090"/>
            <ac:spMk id="20" creationId="{87FDEF76-8748-4214-B783-ECF0E97BC83C}"/>
          </ac:spMkLst>
        </pc:spChg>
        <pc:spChg chg="mod">
          <ac:chgData name="Guleria, Anshul" userId="a94fc83f-cb19-40df-981c-86dfd64628cb" providerId="ADAL" clId="{31A79F39-BFC9-4D96-B94D-93C4BA801DA3}" dt="2022-02-14T09:10:25.116" v="4482"/>
          <ac:spMkLst>
            <pc:docMk/>
            <pc:sldMk cId="2538208944" sldId="1448942090"/>
            <ac:spMk id="21" creationId="{78E07A17-FBEB-46E7-9417-80343618189D}"/>
          </ac:spMkLst>
        </pc:spChg>
        <pc:spChg chg="mod">
          <ac:chgData name="Guleria, Anshul" userId="a94fc83f-cb19-40df-981c-86dfd64628cb" providerId="ADAL" clId="{31A79F39-BFC9-4D96-B94D-93C4BA801DA3}" dt="2022-02-14T09:10:25.116" v="4482"/>
          <ac:spMkLst>
            <pc:docMk/>
            <pc:sldMk cId="2538208944" sldId="1448942090"/>
            <ac:spMk id="22" creationId="{228AFDCA-8CA4-46E5-A332-923DF287438D}"/>
          </ac:spMkLst>
        </pc:spChg>
        <pc:spChg chg="mod">
          <ac:chgData name="Guleria, Anshul" userId="a94fc83f-cb19-40df-981c-86dfd64628cb" providerId="ADAL" clId="{31A79F39-BFC9-4D96-B94D-93C4BA801DA3}" dt="2022-02-14T09:10:25.116" v="4482"/>
          <ac:spMkLst>
            <pc:docMk/>
            <pc:sldMk cId="2538208944" sldId="1448942090"/>
            <ac:spMk id="23" creationId="{D216498D-5634-4130-909F-8A2B82F8E125}"/>
          </ac:spMkLst>
        </pc:spChg>
        <pc:spChg chg="add mod">
          <ac:chgData name="Guleria, Anshul" userId="a94fc83f-cb19-40df-981c-86dfd64628cb" providerId="ADAL" clId="{31A79F39-BFC9-4D96-B94D-93C4BA801DA3}" dt="2022-02-14T09:23:09.360" v="4787" actId="1076"/>
          <ac:spMkLst>
            <pc:docMk/>
            <pc:sldMk cId="2538208944" sldId="1448942090"/>
            <ac:spMk id="24" creationId="{68C82D45-3FB5-4CCC-B2E2-65F8322FA5CF}"/>
          </ac:spMkLst>
        </pc:spChg>
        <pc:spChg chg="add del mod">
          <ac:chgData name="Guleria, Anshul" userId="a94fc83f-cb19-40df-981c-86dfd64628cb" providerId="ADAL" clId="{31A79F39-BFC9-4D96-B94D-93C4BA801DA3}" dt="2022-02-14T09:15:28.163" v="4617" actId="478"/>
          <ac:spMkLst>
            <pc:docMk/>
            <pc:sldMk cId="2538208944" sldId="1448942090"/>
            <ac:spMk id="25" creationId="{A2DDEAF2-9696-4CA0-ACAA-CE8716B3189B}"/>
          </ac:spMkLst>
        </pc:spChg>
        <pc:spChg chg="add del mod">
          <ac:chgData name="Guleria, Anshul" userId="a94fc83f-cb19-40df-981c-86dfd64628cb" providerId="ADAL" clId="{31A79F39-BFC9-4D96-B94D-93C4BA801DA3}" dt="2022-02-14T09:15:28.888" v="4618" actId="478"/>
          <ac:spMkLst>
            <pc:docMk/>
            <pc:sldMk cId="2538208944" sldId="1448942090"/>
            <ac:spMk id="26" creationId="{2F3E43E2-2BAD-4D91-A09B-3B8960B98B44}"/>
          </ac:spMkLst>
        </pc:spChg>
        <pc:spChg chg="add mod">
          <ac:chgData name="Guleria, Anshul" userId="a94fc83f-cb19-40df-981c-86dfd64628cb" providerId="ADAL" clId="{31A79F39-BFC9-4D96-B94D-93C4BA801DA3}" dt="2022-02-14T09:23:17.124" v="4789" actId="1076"/>
          <ac:spMkLst>
            <pc:docMk/>
            <pc:sldMk cId="2538208944" sldId="1448942090"/>
            <ac:spMk id="27" creationId="{A60E9D13-2F2F-4C31-8128-2F495F808B1D}"/>
          </ac:spMkLst>
        </pc:spChg>
        <pc:spChg chg="add mod">
          <ac:chgData name="Guleria, Anshul" userId="a94fc83f-cb19-40df-981c-86dfd64628cb" providerId="ADAL" clId="{31A79F39-BFC9-4D96-B94D-93C4BA801DA3}" dt="2022-02-14T09:24:24.257" v="4804" actId="1076"/>
          <ac:spMkLst>
            <pc:docMk/>
            <pc:sldMk cId="2538208944" sldId="1448942090"/>
            <ac:spMk id="28" creationId="{8705CA5C-0666-4F0C-AF49-2352E0D2E8DB}"/>
          </ac:spMkLst>
        </pc:spChg>
        <pc:spChg chg="add del mod">
          <ac:chgData name="Guleria, Anshul" userId="a94fc83f-cb19-40df-981c-86dfd64628cb" providerId="ADAL" clId="{31A79F39-BFC9-4D96-B94D-93C4BA801DA3}" dt="2022-02-14T09:15:30.774" v="4619" actId="478"/>
          <ac:spMkLst>
            <pc:docMk/>
            <pc:sldMk cId="2538208944" sldId="1448942090"/>
            <ac:spMk id="29" creationId="{0B6C8220-5630-4E63-B2C7-C95F5C85AFA2}"/>
          </ac:spMkLst>
        </pc:spChg>
        <pc:spChg chg="add del mod">
          <ac:chgData name="Guleria, Anshul" userId="a94fc83f-cb19-40df-981c-86dfd64628cb" providerId="ADAL" clId="{31A79F39-BFC9-4D96-B94D-93C4BA801DA3}" dt="2022-02-14T09:15:27.276" v="4616" actId="478"/>
          <ac:spMkLst>
            <pc:docMk/>
            <pc:sldMk cId="2538208944" sldId="1448942090"/>
            <ac:spMk id="30" creationId="{5339A40A-5E39-4E77-B6B1-05CA935537A0}"/>
          </ac:spMkLst>
        </pc:spChg>
        <pc:spChg chg="add mod">
          <ac:chgData name="Guleria, Anshul" userId="a94fc83f-cb19-40df-981c-86dfd64628cb" providerId="ADAL" clId="{31A79F39-BFC9-4D96-B94D-93C4BA801DA3}" dt="2022-02-14T09:23:24.187" v="4790" actId="1076"/>
          <ac:spMkLst>
            <pc:docMk/>
            <pc:sldMk cId="2538208944" sldId="1448942090"/>
            <ac:spMk id="31" creationId="{F336F29C-8745-4F7E-A972-C99FC154A655}"/>
          </ac:spMkLst>
        </pc:spChg>
        <pc:grpChg chg="add del mod">
          <ac:chgData name="Guleria, Anshul" userId="a94fc83f-cb19-40df-981c-86dfd64628cb" providerId="ADAL" clId="{31A79F39-BFC9-4D96-B94D-93C4BA801DA3}" dt="2022-02-14T09:11:14.593" v="4500" actId="478"/>
          <ac:grpSpMkLst>
            <pc:docMk/>
            <pc:sldMk cId="2538208944" sldId="1448942090"/>
            <ac:grpSpMk id="13" creationId="{65E592EA-3ED8-4D43-A886-495EDC49A6F2}"/>
          </ac:grpSpMkLst>
        </pc:grpChg>
        <pc:graphicFrameChg chg="add del mod modGraphic">
          <ac:chgData name="Guleria, Anshul" userId="a94fc83f-cb19-40df-981c-86dfd64628cb" providerId="ADAL" clId="{31A79F39-BFC9-4D96-B94D-93C4BA801DA3}" dt="2022-02-11T09:56:30.823" v="179"/>
          <ac:graphicFrameMkLst>
            <pc:docMk/>
            <pc:sldMk cId="2538208944" sldId="1448942090"/>
            <ac:graphicFrameMk id="2" creationId="{98B08C47-CD61-4040-ACD9-150C5D185D46}"/>
          </ac:graphicFrameMkLst>
        </pc:graphicFrameChg>
        <pc:graphicFrameChg chg="add del mod modGraphic">
          <ac:chgData name="Guleria, Anshul" userId="a94fc83f-cb19-40df-981c-86dfd64628cb" providerId="ADAL" clId="{31A79F39-BFC9-4D96-B94D-93C4BA801DA3}" dt="2022-02-15T03:40:33.485" v="6147" actId="122"/>
          <ac:graphicFrameMkLst>
            <pc:docMk/>
            <pc:sldMk cId="2538208944" sldId="1448942090"/>
            <ac:graphicFrameMk id="3" creationId="{8FB1D023-7CDF-4D5A-B31B-FD4CA49F4459}"/>
          </ac:graphicFrameMkLst>
        </pc:graphicFrameChg>
      </pc:sldChg>
      <pc:sldChg chg="modSp add del mod ord">
        <pc:chgData name="Guleria, Anshul" userId="a94fc83f-cb19-40df-981c-86dfd64628cb" providerId="ADAL" clId="{31A79F39-BFC9-4D96-B94D-93C4BA801DA3}" dt="2022-02-11T11:30:42.034" v="2161" actId="20577"/>
        <pc:sldMkLst>
          <pc:docMk/>
          <pc:sldMk cId="583356293" sldId="1448942091"/>
        </pc:sldMkLst>
        <pc:spChg chg="mod">
          <ac:chgData name="Guleria, Anshul" userId="a94fc83f-cb19-40df-981c-86dfd64628cb" providerId="ADAL" clId="{31A79F39-BFC9-4D96-B94D-93C4BA801DA3}" dt="2022-02-11T11:30:42.034" v="2161" actId="20577"/>
          <ac:spMkLst>
            <pc:docMk/>
            <pc:sldMk cId="583356293" sldId="1448942091"/>
            <ac:spMk id="5" creationId="{F44F508F-4A9A-498F-9ACB-CCBB8041E72E}"/>
          </ac:spMkLst>
        </pc:spChg>
      </pc:sldChg>
      <pc:sldChg chg="addSp delSp modSp mod modNotesTx">
        <pc:chgData name="Guleria, Anshul" userId="a94fc83f-cb19-40df-981c-86dfd64628cb" providerId="ADAL" clId="{31A79F39-BFC9-4D96-B94D-93C4BA801DA3}" dt="2022-02-14T17:18:09.644" v="6058"/>
        <pc:sldMkLst>
          <pc:docMk/>
          <pc:sldMk cId="1796025525" sldId="1448942092"/>
        </pc:sldMkLst>
        <pc:spChg chg="add mod">
          <ac:chgData name="Guleria, Anshul" userId="a94fc83f-cb19-40df-981c-86dfd64628cb" providerId="ADAL" clId="{31A79F39-BFC9-4D96-B94D-93C4BA801DA3}" dt="2022-02-11T12:38:19.757" v="3128" actId="1076"/>
          <ac:spMkLst>
            <pc:docMk/>
            <pc:sldMk cId="1796025525" sldId="1448942092"/>
            <ac:spMk id="7" creationId="{69469B06-B35F-49DA-8BF4-2272C73E5FAC}"/>
          </ac:spMkLst>
        </pc:spChg>
        <pc:graphicFrameChg chg="add mod modGraphic">
          <ac:chgData name="Guleria, Anshul" userId="a94fc83f-cb19-40df-981c-86dfd64628cb" providerId="ADAL" clId="{31A79F39-BFC9-4D96-B94D-93C4BA801DA3}" dt="2022-02-11T12:38:16.258" v="3127" actId="1076"/>
          <ac:graphicFrameMkLst>
            <pc:docMk/>
            <pc:sldMk cId="1796025525" sldId="1448942092"/>
            <ac:graphicFrameMk id="4" creationId="{D48455CB-6F1F-42E1-8302-5B992AD1B11D}"/>
          </ac:graphicFrameMkLst>
        </pc:graphicFrameChg>
        <pc:graphicFrameChg chg="del">
          <ac:chgData name="Guleria, Anshul" userId="a94fc83f-cb19-40df-981c-86dfd64628cb" providerId="ADAL" clId="{31A79F39-BFC9-4D96-B94D-93C4BA801DA3}" dt="2022-02-11T10:15:47.837" v="545" actId="478"/>
          <ac:graphicFrameMkLst>
            <pc:docMk/>
            <pc:sldMk cId="1796025525" sldId="1448942092"/>
            <ac:graphicFrameMk id="9" creationId="{3356A816-1788-42D4-B868-06176D40E661}"/>
          </ac:graphicFrameMkLst>
        </pc:graphicFrameChg>
      </pc:sldChg>
      <pc:sldChg chg="modSp add mod ord modNotesTx">
        <pc:chgData name="Guleria, Anshul" userId="a94fc83f-cb19-40df-981c-86dfd64628cb" providerId="ADAL" clId="{31A79F39-BFC9-4D96-B94D-93C4BA801DA3}" dt="2022-02-11T12:56:42.526" v="3371" actId="20577"/>
        <pc:sldMkLst>
          <pc:docMk/>
          <pc:sldMk cId="2916074546" sldId="1448942093"/>
        </pc:sldMkLst>
        <pc:spChg chg="mod">
          <ac:chgData name="Guleria, Anshul" userId="a94fc83f-cb19-40df-981c-86dfd64628cb" providerId="ADAL" clId="{31A79F39-BFC9-4D96-B94D-93C4BA801DA3}" dt="2022-02-11T11:51:05.779" v="2865" actId="208"/>
          <ac:spMkLst>
            <pc:docMk/>
            <pc:sldMk cId="2916074546" sldId="1448942093"/>
            <ac:spMk id="26" creationId="{00000000-0000-0000-0000-000000000000}"/>
          </ac:spMkLst>
        </pc:spChg>
        <pc:spChg chg="mod">
          <ac:chgData name="Guleria, Anshul" userId="a94fc83f-cb19-40df-981c-86dfd64628cb" providerId="ADAL" clId="{31A79F39-BFC9-4D96-B94D-93C4BA801DA3}" dt="2022-02-11T11:51:36.992" v="2871" actId="207"/>
          <ac:spMkLst>
            <pc:docMk/>
            <pc:sldMk cId="2916074546" sldId="1448942093"/>
            <ac:spMk id="31" creationId="{027B57A7-C71E-4A85-9C03-247A08AD4E2A}"/>
          </ac:spMkLst>
        </pc:spChg>
        <pc:spChg chg="mod">
          <ac:chgData name="Guleria, Anshul" userId="a94fc83f-cb19-40df-981c-86dfd64628cb" providerId="ADAL" clId="{31A79F39-BFC9-4D96-B94D-93C4BA801DA3}" dt="2022-02-11T11:51:30.592" v="2869" actId="208"/>
          <ac:spMkLst>
            <pc:docMk/>
            <pc:sldMk cId="2916074546" sldId="1448942093"/>
            <ac:spMk id="34" creationId="{BB181A46-B964-495D-B2EE-6B624F35F4C9}"/>
          </ac:spMkLst>
        </pc:spChg>
        <pc:spChg chg="mod">
          <ac:chgData name="Guleria, Anshul" userId="a94fc83f-cb19-40df-981c-86dfd64628cb" providerId="ADAL" clId="{31A79F39-BFC9-4D96-B94D-93C4BA801DA3}" dt="2022-02-11T11:51:30.592" v="2869" actId="208"/>
          <ac:spMkLst>
            <pc:docMk/>
            <pc:sldMk cId="2916074546" sldId="1448942093"/>
            <ac:spMk id="36" creationId="{FECB646F-AAFA-4BB5-B6B8-53E733461238}"/>
          </ac:spMkLst>
        </pc:spChg>
        <pc:spChg chg="mod">
          <ac:chgData name="Guleria, Anshul" userId="a94fc83f-cb19-40df-981c-86dfd64628cb" providerId="ADAL" clId="{31A79F39-BFC9-4D96-B94D-93C4BA801DA3}" dt="2022-02-11T11:51:30.592" v="2869" actId="208"/>
          <ac:spMkLst>
            <pc:docMk/>
            <pc:sldMk cId="2916074546" sldId="1448942093"/>
            <ac:spMk id="37" creationId="{B428D446-00F1-4927-9F36-8D9A8FEBA164}"/>
          </ac:spMkLst>
        </pc:spChg>
        <pc:spChg chg="mod">
          <ac:chgData name="Guleria, Anshul" userId="a94fc83f-cb19-40df-981c-86dfd64628cb" providerId="ADAL" clId="{31A79F39-BFC9-4D96-B94D-93C4BA801DA3}" dt="2022-02-11T11:51:05.779" v="2865" actId="208"/>
          <ac:spMkLst>
            <pc:docMk/>
            <pc:sldMk cId="2916074546" sldId="1448942093"/>
            <ac:spMk id="48" creationId="{F4C40A63-C312-4647-87D0-9EBF1D6B4580}"/>
          </ac:spMkLst>
        </pc:spChg>
        <pc:spChg chg="mod">
          <ac:chgData name="Guleria, Anshul" userId="a94fc83f-cb19-40df-981c-86dfd64628cb" providerId="ADAL" clId="{31A79F39-BFC9-4D96-B94D-93C4BA801DA3}" dt="2022-02-11T11:51:05.779" v="2865" actId="208"/>
          <ac:spMkLst>
            <pc:docMk/>
            <pc:sldMk cId="2916074546" sldId="1448942093"/>
            <ac:spMk id="61" creationId="{B4E3335B-9885-48C1-A096-B6896BA89AA0}"/>
          </ac:spMkLst>
        </pc:spChg>
        <pc:spChg chg="mod">
          <ac:chgData name="Guleria, Anshul" userId="a94fc83f-cb19-40df-981c-86dfd64628cb" providerId="ADAL" clId="{31A79F39-BFC9-4D96-B94D-93C4BA801DA3}" dt="2022-02-11T11:51:05.779" v="2865" actId="208"/>
          <ac:spMkLst>
            <pc:docMk/>
            <pc:sldMk cId="2916074546" sldId="1448942093"/>
            <ac:spMk id="66" creationId="{D923208A-AE72-42A5-9745-8EB9E56D0A20}"/>
          </ac:spMkLst>
        </pc:spChg>
        <pc:spChg chg="mod">
          <ac:chgData name="Guleria, Anshul" userId="a94fc83f-cb19-40df-981c-86dfd64628cb" providerId="ADAL" clId="{31A79F39-BFC9-4D96-B94D-93C4BA801DA3}" dt="2022-02-11T11:51:05.779" v="2865" actId="208"/>
          <ac:spMkLst>
            <pc:docMk/>
            <pc:sldMk cId="2916074546" sldId="1448942093"/>
            <ac:spMk id="70" creationId="{335E36CD-2919-44AB-8AA9-93DDAC236DAD}"/>
          </ac:spMkLst>
        </pc:spChg>
        <pc:spChg chg="mod">
          <ac:chgData name="Guleria, Anshul" userId="a94fc83f-cb19-40df-981c-86dfd64628cb" providerId="ADAL" clId="{31A79F39-BFC9-4D96-B94D-93C4BA801DA3}" dt="2022-02-11T11:51:20.864" v="2867" actId="208"/>
          <ac:spMkLst>
            <pc:docMk/>
            <pc:sldMk cId="2916074546" sldId="1448942093"/>
            <ac:spMk id="80" creationId="{0F9EB82D-A50D-4CB1-95FB-B1FCCC0DD5CC}"/>
          </ac:spMkLst>
        </pc:spChg>
        <pc:spChg chg="mod">
          <ac:chgData name="Guleria, Anshul" userId="a94fc83f-cb19-40df-981c-86dfd64628cb" providerId="ADAL" clId="{31A79F39-BFC9-4D96-B94D-93C4BA801DA3}" dt="2022-02-11T11:51:20.864" v="2867" actId="208"/>
          <ac:spMkLst>
            <pc:docMk/>
            <pc:sldMk cId="2916074546" sldId="1448942093"/>
            <ac:spMk id="81" creationId="{EB30C508-8612-4D4B-96A8-B0CA6DB1B21E}"/>
          </ac:spMkLst>
        </pc:spChg>
        <pc:spChg chg="mod">
          <ac:chgData name="Guleria, Anshul" userId="a94fc83f-cb19-40df-981c-86dfd64628cb" providerId="ADAL" clId="{31A79F39-BFC9-4D96-B94D-93C4BA801DA3}" dt="2022-02-11T11:51:20.864" v="2867" actId="208"/>
          <ac:spMkLst>
            <pc:docMk/>
            <pc:sldMk cId="2916074546" sldId="1448942093"/>
            <ac:spMk id="82" creationId="{79A3CC8E-2476-4C19-9AF7-F5F841A823F0}"/>
          </ac:spMkLst>
        </pc:spChg>
        <pc:spChg chg="mod">
          <ac:chgData name="Guleria, Anshul" userId="a94fc83f-cb19-40df-981c-86dfd64628cb" providerId="ADAL" clId="{31A79F39-BFC9-4D96-B94D-93C4BA801DA3}" dt="2022-02-11T11:51:44.860" v="2873" actId="208"/>
          <ac:spMkLst>
            <pc:docMk/>
            <pc:sldMk cId="2916074546" sldId="1448942093"/>
            <ac:spMk id="83" creationId="{1664C3D0-39AE-4BE8-8E32-D268F9E01719}"/>
          </ac:spMkLst>
        </pc:spChg>
      </pc:sldChg>
      <pc:sldChg chg="addSp delSp modSp mod ord">
        <pc:chgData name="Guleria, Anshul" userId="a94fc83f-cb19-40df-981c-86dfd64628cb" providerId="ADAL" clId="{31A79F39-BFC9-4D96-B94D-93C4BA801DA3}" dt="2022-02-14T09:30:15.553" v="4858" actId="208"/>
        <pc:sldMkLst>
          <pc:docMk/>
          <pc:sldMk cId="354963094" sldId="1448942094"/>
        </pc:sldMkLst>
        <pc:spChg chg="mod">
          <ac:chgData name="Guleria, Anshul" userId="a94fc83f-cb19-40df-981c-86dfd64628cb" providerId="ADAL" clId="{31A79F39-BFC9-4D96-B94D-93C4BA801DA3}" dt="2022-02-14T09:24:04.279" v="4802" actId="207"/>
          <ac:spMkLst>
            <pc:docMk/>
            <pc:sldMk cId="354963094" sldId="1448942094"/>
            <ac:spMk id="14" creationId="{7F68E7DF-E636-4842-9883-18DF484E1ABD}"/>
          </ac:spMkLst>
        </pc:spChg>
        <pc:spChg chg="mod">
          <ac:chgData name="Guleria, Anshul" userId="a94fc83f-cb19-40df-981c-86dfd64628cb" providerId="ADAL" clId="{31A79F39-BFC9-4D96-B94D-93C4BA801DA3}" dt="2022-02-14T09:24:03.888" v="4801" actId="207"/>
          <ac:spMkLst>
            <pc:docMk/>
            <pc:sldMk cId="354963094" sldId="1448942094"/>
            <ac:spMk id="15" creationId="{70D3377F-C4C0-496A-8F0D-D91401A859C9}"/>
          </ac:spMkLst>
        </pc:spChg>
        <pc:spChg chg="mod">
          <ac:chgData name="Guleria, Anshul" userId="a94fc83f-cb19-40df-981c-86dfd64628cb" providerId="ADAL" clId="{31A79F39-BFC9-4D96-B94D-93C4BA801DA3}" dt="2022-02-14T09:24:03.644" v="4800" actId="207"/>
          <ac:spMkLst>
            <pc:docMk/>
            <pc:sldMk cId="354963094" sldId="1448942094"/>
            <ac:spMk id="16" creationId="{DB7BB232-F2D8-4D52-B3C1-4FA7B959A477}"/>
          </ac:spMkLst>
        </pc:spChg>
        <pc:spChg chg="mod">
          <ac:chgData name="Guleria, Anshul" userId="a94fc83f-cb19-40df-981c-86dfd64628cb" providerId="ADAL" clId="{31A79F39-BFC9-4D96-B94D-93C4BA801DA3}" dt="2022-02-14T09:24:03.395" v="4799" actId="207"/>
          <ac:spMkLst>
            <pc:docMk/>
            <pc:sldMk cId="354963094" sldId="1448942094"/>
            <ac:spMk id="17" creationId="{658B94BC-AE6D-4A92-8B2C-27C9CD443EC7}"/>
          </ac:spMkLst>
        </pc:spChg>
        <pc:spChg chg="mod">
          <ac:chgData name="Guleria, Anshul" userId="a94fc83f-cb19-40df-981c-86dfd64628cb" providerId="ADAL" clId="{31A79F39-BFC9-4D96-B94D-93C4BA801DA3}" dt="2022-02-14T09:24:03.137" v="4798" actId="207"/>
          <ac:spMkLst>
            <pc:docMk/>
            <pc:sldMk cId="354963094" sldId="1448942094"/>
            <ac:spMk id="18" creationId="{A5007335-7AF0-44B3-849B-2DD9DAF66015}"/>
          </ac:spMkLst>
        </pc:spChg>
        <pc:spChg chg="mod">
          <ac:chgData name="Guleria, Anshul" userId="a94fc83f-cb19-40df-981c-86dfd64628cb" providerId="ADAL" clId="{31A79F39-BFC9-4D96-B94D-93C4BA801DA3}" dt="2022-02-14T09:30:15.553" v="4858" actId="208"/>
          <ac:spMkLst>
            <pc:docMk/>
            <pc:sldMk cId="354963094" sldId="1448942094"/>
            <ac:spMk id="21" creationId="{E2B6E104-4A9A-42A0-83C7-8A6B3A0376D6}"/>
          </ac:spMkLst>
        </pc:spChg>
        <pc:spChg chg="mod">
          <ac:chgData name="Guleria, Anshul" userId="a94fc83f-cb19-40df-981c-86dfd64628cb" providerId="ADAL" clId="{31A79F39-BFC9-4D96-B94D-93C4BA801DA3}" dt="2022-02-14T09:11:00.672" v="4495" actId="1076"/>
          <ac:spMkLst>
            <pc:docMk/>
            <pc:sldMk cId="354963094" sldId="1448942094"/>
            <ac:spMk id="31" creationId="{3491E68A-3A9B-49F1-96B5-62F1960597D2}"/>
          </ac:spMkLst>
        </pc:spChg>
        <pc:spChg chg="mod">
          <ac:chgData name="Guleria, Anshul" userId="a94fc83f-cb19-40df-981c-86dfd64628cb" providerId="ADAL" clId="{31A79F39-BFC9-4D96-B94D-93C4BA801DA3}" dt="2022-02-14T09:11:00.199" v="4494" actId="571"/>
          <ac:spMkLst>
            <pc:docMk/>
            <pc:sldMk cId="354963094" sldId="1448942094"/>
            <ac:spMk id="33" creationId="{A740F03C-DAC9-49EC-BB71-BA1D3BE5A097}"/>
          </ac:spMkLst>
        </pc:spChg>
        <pc:spChg chg="mod">
          <ac:chgData name="Guleria, Anshul" userId="a94fc83f-cb19-40df-981c-86dfd64628cb" providerId="ADAL" clId="{31A79F39-BFC9-4D96-B94D-93C4BA801DA3}" dt="2022-02-14T09:11:00.199" v="4494" actId="571"/>
          <ac:spMkLst>
            <pc:docMk/>
            <pc:sldMk cId="354963094" sldId="1448942094"/>
            <ac:spMk id="34" creationId="{91C9A35D-4C0D-4F13-8B9D-98F20B629AE6}"/>
          </ac:spMkLst>
        </pc:spChg>
        <pc:spChg chg="mod">
          <ac:chgData name="Guleria, Anshul" userId="a94fc83f-cb19-40df-981c-86dfd64628cb" providerId="ADAL" clId="{31A79F39-BFC9-4D96-B94D-93C4BA801DA3}" dt="2022-02-14T09:11:00.199" v="4494" actId="571"/>
          <ac:spMkLst>
            <pc:docMk/>
            <pc:sldMk cId="354963094" sldId="1448942094"/>
            <ac:spMk id="35" creationId="{0ABAF21D-1496-4666-9459-663E3D03DDDB}"/>
          </ac:spMkLst>
        </pc:spChg>
        <pc:spChg chg="mod">
          <ac:chgData name="Guleria, Anshul" userId="a94fc83f-cb19-40df-981c-86dfd64628cb" providerId="ADAL" clId="{31A79F39-BFC9-4D96-B94D-93C4BA801DA3}" dt="2022-02-14T09:11:00.199" v="4494" actId="571"/>
          <ac:spMkLst>
            <pc:docMk/>
            <pc:sldMk cId="354963094" sldId="1448942094"/>
            <ac:spMk id="36" creationId="{DC30F601-7BC3-4386-A0F1-1DDD7307AD30}"/>
          </ac:spMkLst>
        </pc:spChg>
        <pc:spChg chg="mod">
          <ac:chgData name="Guleria, Anshul" userId="a94fc83f-cb19-40df-981c-86dfd64628cb" providerId="ADAL" clId="{31A79F39-BFC9-4D96-B94D-93C4BA801DA3}" dt="2022-02-14T09:11:00.199" v="4494" actId="571"/>
          <ac:spMkLst>
            <pc:docMk/>
            <pc:sldMk cId="354963094" sldId="1448942094"/>
            <ac:spMk id="37" creationId="{FBD27CB7-BED8-42D6-96D2-38A279BE2861}"/>
          </ac:spMkLst>
        </pc:spChg>
        <pc:spChg chg="mod">
          <ac:chgData name="Guleria, Anshul" userId="a94fc83f-cb19-40df-981c-86dfd64628cb" providerId="ADAL" clId="{31A79F39-BFC9-4D96-B94D-93C4BA801DA3}" dt="2022-02-14T09:11:00.199" v="4494" actId="571"/>
          <ac:spMkLst>
            <pc:docMk/>
            <pc:sldMk cId="354963094" sldId="1448942094"/>
            <ac:spMk id="38" creationId="{4E151928-5D23-4505-ACF1-3A1DE6DF0DC4}"/>
          </ac:spMkLst>
        </pc:spChg>
        <pc:spChg chg="mod">
          <ac:chgData name="Guleria, Anshul" userId="a94fc83f-cb19-40df-981c-86dfd64628cb" providerId="ADAL" clId="{31A79F39-BFC9-4D96-B94D-93C4BA801DA3}" dt="2022-02-14T09:11:00.199" v="4494" actId="571"/>
          <ac:spMkLst>
            <pc:docMk/>
            <pc:sldMk cId="354963094" sldId="1448942094"/>
            <ac:spMk id="39" creationId="{0292657F-0800-4A72-807F-84DCA8C70F38}"/>
          </ac:spMkLst>
        </pc:spChg>
        <pc:spChg chg="mod">
          <ac:chgData name="Guleria, Anshul" userId="a94fc83f-cb19-40df-981c-86dfd64628cb" providerId="ADAL" clId="{31A79F39-BFC9-4D96-B94D-93C4BA801DA3}" dt="2022-02-14T09:11:00.199" v="4494" actId="571"/>
          <ac:spMkLst>
            <pc:docMk/>
            <pc:sldMk cId="354963094" sldId="1448942094"/>
            <ac:spMk id="40" creationId="{C4DAC295-B4B1-4F93-9A8F-2427441414EC}"/>
          </ac:spMkLst>
        </pc:spChg>
        <pc:spChg chg="mod">
          <ac:chgData name="Guleria, Anshul" userId="a94fc83f-cb19-40df-981c-86dfd64628cb" providerId="ADAL" clId="{31A79F39-BFC9-4D96-B94D-93C4BA801DA3}" dt="2022-02-14T09:11:00.199" v="4494" actId="571"/>
          <ac:spMkLst>
            <pc:docMk/>
            <pc:sldMk cId="354963094" sldId="1448942094"/>
            <ac:spMk id="41" creationId="{4D924BB0-AF57-4A9C-91A5-052FC5F3FC39}"/>
          </ac:spMkLst>
        </pc:spChg>
        <pc:spChg chg="add del mod">
          <ac:chgData name="Guleria, Anshul" userId="a94fc83f-cb19-40df-981c-86dfd64628cb" providerId="ADAL" clId="{31A79F39-BFC9-4D96-B94D-93C4BA801DA3}" dt="2022-02-14T09:11:07.256" v="4498" actId="21"/>
          <ac:spMkLst>
            <pc:docMk/>
            <pc:sldMk cId="354963094" sldId="1448942094"/>
            <ac:spMk id="42" creationId="{ADBD9D70-EA18-4588-BD2F-3F2BC3260E72}"/>
          </ac:spMkLst>
        </pc:spChg>
        <pc:grpChg chg="add mod">
          <ac:chgData name="Guleria, Anshul" userId="a94fc83f-cb19-40df-981c-86dfd64628cb" providerId="ADAL" clId="{31A79F39-BFC9-4D96-B94D-93C4BA801DA3}" dt="2022-02-14T09:11:00.199" v="4494" actId="571"/>
          <ac:grpSpMkLst>
            <pc:docMk/>
            <pc:sldMk cId="354963094" sldId="1448942094"/>
            <ac:grpSpMk id="32" creationId="{199D387F-C0DE-4CF0-A3EA-13247415EA88}"/>
          </ac:grpSpMkLst>
        </pc:grpChg>
        <pc:graphicFrameChg chg="modGraphic">
          <ac:chgData name="Guleria, Anshul" userId="a94fc83f-cb19-40df-981c-86dfd64628cb" providerId="ADAL" clId="{31A79F39-BFC9-4D96-B94D-93C4BA801DA3}" dt="2022-02-14T09:21:23.420" v="4783" actId="207"/>
          <ac:graphicFrameMkLst>
            <pc:docMk/>
            <pc:sldMk cId="354963094" sldId="1448942094"/>
            <ac:graphicFrameMk id="13" creationId="{993FCD97-A79E-45E1-8435-1161CEE11007}"/>
          </ac:graphicFrameMkLst>
        </pc:graphicFrameChg>
      </pc:sldChg>
      <pc:sldChg chg="modSp mod modNotesTx">
        <pc:chgData name="Guleria, Anshul" userId="a94fc83f-cb19-40df-981c-86dfd64628cb" providerId="ADAL" clId="{31A79F39-BFC9-4D96-B94D-93C4BA801DA3}" dt="2022-02-14T09:43:34.295" v="5355" actId="208"/>
        <pc:sldMkLst>
          <pc:docMk/>
          <pc:sldMk cId="2394060907" sldId="1448942095"/>
        </pc:sldMkLst>
        <pc:spChg chg="mod">
          <ac:chgData name="Guleria, Anshul" userId="a94fc83f-cb19-40df-981c-86dfd64628cb" providerId="ADAL" clId="{31A79F39-BFC9-4D96-B94D-93C4BA801DA3}" dt="2022-02-14T09:42:27.160" v="5344" actId="208"/>
          <ac:spMkLst>
            <pc:docMk/>
            <pc:sldMk cId="2394060907" sldId="1448942095"/>
            <ac:spMk id="9" creationId="{59EBFD14-43B5-454C-B5A2-3A781C565250}"/>
          </ac:spMkLst>
        </pc:spChg>
        <pc:spChg chg="mod">
          <ac:chgData name="Guleria, Anshul" userId="a94fc83f-cb19-40df-981c-86dfd64628cb" providerId="ADAL" clId="{31A79F39-BFC9-4D96-B94D-93C4BA801DA3}" dt="2022-02-14T09:43:17.549" v="5352" actId="208"/>
          <ac:spMkLst>
            <pc:docMk/>
            <pc:sldMk cId="2394060907" sldId="1448942095"/>
            <ac:spMk id="10" creationId="{9CFA1D37-B29A-453D-8002-93B49FFACCF9}"/>
          </ac:spMkLst>
        </pc:spChg>
        <pc:spChg chg="mod">
          <ac:chgData name="Guleria, Anshul" userId="a94fc83f-cb19-40df-981c-86dfd64628cb" providerId="ADAL" clId="{31A79F39-BFC9-4D96-B94D-93C4BA801DA3}" dt="2022-02-14T09:43:34.295" v="5355" actId="208"/>
          <ac:spMkLst>
            <pc:docMk/>
            <pc:sldMk cId="2394060907" sldId="1448942095"/>
            <ac:spMk id="11" creationId="{0C3DB343-CEA1-4B02-B765-B1DE9A76A68D}"/>
          </ac:spMkLst>
        </pc:spChg>
        <pc:spChg chg="mod">
          <ac:chgData name="Guleria, Anshul" userId="a94fc83f-cb19-40df-981c-86dfd64628cb" providerId="ADAL" clId="{31A79F39-BFC9-4D96-B94D-93C4BA801DA3}" dt="2022-02-14T09:42:31.595" v="5345" actId="208"/>
          <ac:spMkLst>
            <pc:docMk/>
            <pc:sldMk cId="2394060907" sldId="1448942095"/>
            <ac:spMk id="12" creationId="{297CD05C-95DD-4DA4-B3A2-DCE665C88B24}"/>
          </ac:spMkLst>
        </pc:spChg>
        <pc:spChg chg="mod">
          <ac:chgData name="Guleria, Anshul" userId="a94fc83f-cb19-40df-981c-86dfd64628cb" providerId="ADAL" clId="{31A79F39-BFC9-4D96-B94D-93C4BA801DA3}" dt="2022-02-14T09:42:34.472" v="5346" actId="208"/>
          <ac:spMkLst>
            <pc:docMk/>
            <pc:sldMk cId="2394060907" sldId="1448942095"/>
            <ac:spMk id="14" creationId="{30F52AD8-6BD3-4935-8F02-8C31A1B785A4}"/>
          </ac:spMkLst>
        </pc:spChg>
        <pc:spChg chg="mod">
          <ac:chgData name="Guleria, Anshul" userId="a94fc83f-cb19-40df-981c-86dfd64628cb" providerId="ADAL" clId="{31A79F39-BFC9-4D96-B94D-93C4BA801DA3}" dt="2022-02-14T09:43:00.115" v="5349" actId="208"/>
          <ac:spMkLst>
            <pc:docMk/>
            <pc:sldMk cId="2394060907" sldId="1448942095"/>
            <ac:spMk id="15" creationId="{9AD62160-A6C4-41D3-9074-F43A28E02C67}"/>
          </ac:spMkLst>
        </pc:spChg>
        <pc:spChg chg="mod">
          <ac:chgData name="Guleria, Anshul" userId="a94fc83f-cb19-40df-981c-86dfd64628cb" providerId="ADAL" clId="{31A79F39-BFC9-4D96-B94D-93C4BA801DA3}" dt="2022-02-14T09:42:45.961" v="5347" actId="208"/>
          <ac:spMkLst>
            <pc:docMk/>
            <pc:sldMk cId="2394060907" sldId="1448942095"/>
            <ac:spMk id="16" creationId="{4ACE4B14-81A9-4A25-ADD2-F2DEC46D38F7}"/>
          </ac:spMkLst>
        </pc:spChg>
        <pc:spChg chg="mod">
          <ac:chgData name="Guleria, Anshul" userId="a94fc83f-cb19-40df-981c-86dfd64628cb" providerId="ADAL" clId="{31A79F39-BFC9-4D96-B94D-93C4BA801DA3}" dt="2022-02-14T09:42:51.972" v="5348" actId="208"/>
          <ac:spMkLst>
            <pc:docMk/>
            <pc:sldMk cId="2394060907" sldId="1448942095"/>
            <ac:spMk id="17" creationId="{3B908809-C414-408F-8DF9-F8A5605946C5}"/>
          </ac:spMkLst>
        </pc:spChg>
        <pc:spChg chg="mod">
          <ac:chgData name="Guleria, Anshul" userId="a94fc83f-cb19-40df-981c-86dfd64628cb" providerId="ADAL" clId="{31A79F39-BFC9-4D96-B94D-93C4BA801DA3}" dt="2022-02-14T09:43:27.226" v="5354" actId="208"/>
          <ac:spMkLst>
            <pc:docMk/>
            <pc:sldMk cId="2394060907" sldId="1448942095"/>
            <ac:spMk id="45" creationId="{F6C7B6AE-9CF4-4CAA-B0FF-7B4DCCF0A96A}"/>
          </ac:spMkLst>
        </pc:spChg>
        <pc:spChg chg="mod">
          <ac:chgData name="Guleria, Anshul" userId="a94fc83f-cb19-40df-981c-86dfd64628cb" providerId="ADAL" clId="{31A79F39-BFC9-4D96-B94D-93C4BA801DA3}" dt="2022-02-14T09:43:06.809" v="5350" actId="208"/>
          <ac:spMkLst>
            <pc:docMk/>
            <pc:sldMk cId="2394060907" sldId="1448942095"/>
            <ac:spMk id="46" creationId="{043662B3-6890-4E2F-B019-BEF9469CA6B1}"/>
          </ac:spMkLst>
        </pc:spChg>
        <pc:spChg chg="mod">
          <ac:chgData name="Guleria, Anshul" userId="a94fc83f-cb19-40df-981c-86dfd64628cb" providerId="ADAL" clId="{31A79F39-BFC9-4D96-B94D-93C4BA801DA3}" dt="2022-02-14T09:43:11.287" v="5351" actId="208"/>
          <ac:spMkLst>
            <pc:docMk/>
            <pc:sldMk cId="2394060907" sldId="1448942095"/>
            <ac:spMk id="50" creationId="{2D36DC98-8A0A-4F32-9D3B-05EDAFC53041}"/>
          </ac:spMkLst>
        </pc:spChg>
      </pc:sldChg>
      <pc:sldChg chg="delSp modSp add mod modNotesTx">
        <pc:chgData name="Guleria, Anshul" userId="a94fc83f-cb19-40df-981c-86dfd64628cb" providerId="ADAL" clId="{31A79F39-BFC9-4D96-B94D-93C4BA801DA3}" dt="2022-02-14T17:18:45.922" v="6067" actId="20577"/>
        <pc:sldMkLst>
          <pc:docMk/>
          <pc:sldMk cId="207720871" sldId="1448942096"/>
        </pc:sldMkLst>
        <pc:spChg chg="del mod">
          <ac:chgData name="Guleria, Anshul" userId="a94fc83f-cb19-40df-981c-86dfd64628cb" providerId="ADAL" clId="{31A79F39-BFC9-4D96-B94D-93C4BA801DA3}" dt="2022-02-11T13:04:56.899" v="3555"/>
          <ac:spMkLst>
            <pc:docMk/>
            <pc:sldMk cId="207720871" sldId="1448942096"/>
            <ac:spMk id="4" creationId="{47DD5AA8-B8A0-44A6-8D1F-FEFA12BF8918}"/>
          </ac:spMkLst>
        </pc:spChg>
        <pc:spChg chg="mod">
          <ac:chgData name="Guleria, Anshul" userId="a94fc83f-cb19-40df-981c-86dfd64628cb" providerId="ADAL" clId="{31A79F39-BFC9-4D96-B94D-93C4BA801DA3}" dt="2022-02-14T16:58:39.049" v="5580" actId="12"/>
          <ac:spMkLst>
            <pc:docMk/>
            <pc:sldMk cId="207720871" sldId="1448942096"/>
            <ac:spMk id="4" creationId="{FBD23E1B-232C-6444-ACEF-7205FB485622}"/>
          </ac:spMkLst>
        </pc:spChg>
        <pc:spChg chg="mod">
          <ac:chgData name="Guleria, Anshul" userId="a94fc83f-cb19-40df-981c-86dfd64628cb" providerId="ADAL" clId="{31A79F39-BFC9-4D96-B94D-93C4BA801DA3}" dt="2022-02-11T13:04:30.071" v="3540" actId="20577"/>
          <ac:spMkLst>
            <pc:docMk/>
            <pc:sldMk cId="207720871" sldId="1448942096"/>
            <ac:spMk id="5" creationId="{F44F508F-4A9A-498F-9ACB-CCBB8041E72E}"/>
          </ac:spMkLst>
        </pc:spChg>
        <pc:spChg chg="del mod">
          <ac:chgData name="Guleria, Anshul" userId="a94fc83f-cb19-40df-981c-86dfd64628cb" providerId="ADAL" clId="{31A79F39-BFC9-4D96-B94D-93C4BA801DA3}" dt="2022-02-11T13:04:56.894" v="3553"/>
          <ac:spMkLst>
            <pc:docMk/>
            <pc:sldMk cId="207720871" sldId="1448942096"/>
            <ac:spMk id="8" creationId="{5637BA0D-E74E-49FB-98A0-349CEA3EE614}"/>
          </ac:spMkLst>
        </pc:spChg>
      </pc:sldChg>
      <pc:sldChg chg="add ord">
        <pc:chgData name="Guleria, Anshul" userId="a94fc83f-cb19-40df-981c-86dfd64628cb" providerId="ADAL" clId="{31A79F39-BFC9-4D96-B94D-93C4BA801DA3}" dt="2022-02-11T13:04:38.621" v="3543"/>
        <pc:sldMkLst>
          <pc:docMk/>
          <pc:sldMk cId="1003147804" sldId="1448942097"/>
        </pc:sldMkLst>
      </pc:sldChg>
      <pc:sldChg chg="addSp delSp modSp add mod ord">
        <pc:chgData name="Guleria, Anshul" userId="a94fc83f-cb19-40df-981c-86dfd64628cb" providerId="ADAL" clId="{31A79F39-BFC9-4D96-B94D-93C4BA801DA3}" dt="2022-02-14T17:31:26.399" v="6074" actId="20577"/>
        <pc:sldMkLst>
          <pc:docMk/>
          <pc:sldMk cId="3681012752" sldId="1448942098"/>
        </pc:sldMkLst>
        <pc:spChg chg="mod">
          <ac:chgData name="Guleria, Anshul" userId="a94fc83f-cb19-40df-981c-86dfd64628cb" providerId="ADAL" clId="{31A79F39-BFC9-4D96-B94D-93C4BA801DA3}" dt="2022-02-14T17:11:41.280" v="5869" actId="571"/>
          <ac:spMkLst>
            <pc:docMk/>
            <pc:sldMk cId="3681012752" sldId="1448942098"/>
            <ac:spMk id="9" creationId="{59EBFD14-43B5-454C-B5A2-3A781C565250}"/>
          </ac:spMkLst>
        </pc:spChg>
        <pc:spChg chg="mod">
          <ac:chgData name="Guleria, Anshul" userId="a94fc83f-cb19-40df-981c-86dfd64628cb" providerId="ADAL" clId="{31A79F39-BFC9-4D96-B94D-93C4BA801DA3}" dt="2022-02-14T17:31:07.536" v="6072" actId="14100"/>
          <ac:spMkLst>
            <pc:docMk/>
            <pc:sldMk cId="3681012752" sldId="1448942098"/>
            <ac:spMk id="10" creationId="{9CFA1D37-B29A-453D-8002-93B49FFACCF9}"/>
          </ac:spMkLst>
        </pc:spChg>
        <pc:spChg chg="del mod">
          <ac:chgData name="Guleria, Anshul" userId="a94fc83f-cb19-40df-981c-86dfd64628cb" providerId="ADAL" clId="{31A79F39-BFC9-4D96-B94D-93C4BA801DA3}" dt="2022-02-14T16:47:36.999" v="5373" actId="478"/>
          <ac:spMkLst>
            <pc:docMk/>
            <pc:sldMk cId="3681012752" sldId="1448942098"/>
            <ac:spMk id="11" creationId="{0C3DB343-CEA1-4B02-B765-B1DE9A76A68D}"/>
          </ac:spMkLst>
        </pc:spChg>
        <pc:spChg chg="mod">
          <ac:chgData name="Guleria, Anshul" userId="a94fc83f-cb19-40df-981c-86dfd64628cb" providerId="ADAL" clId="{31A79F39-BFC9-4D96-B94D-93C4BA801DA3}" dt="2022-02-14T17:11:41.280" v="5869" actId="571"/>
          <ac:spMkLst>
            <pc:docMk/>
            <pc:sldMk cId="3681012752" sldId="1448942098"/>
            <ac:spMk id="12" creationId="{297CD05C-95DD-4DA4-B3A2-DCE665C88B24}"/>
          </ac:spMkLst>
        </pc:spChg>
        <pc:spChg chg="mod">
          <ac:chgData name="Guleria, Anshul" userId="a94fc83f-cb19-40df-981c-86dfd64628cb" providerId="ADAL" clId="{31A79F39-BFC9-4D96-B94D-93C4BA801DA3}" dt="2022-02-14T17:11:41.280" v="5869" actId="571"/>
          <ac:spMkLst>
            <pc:docMk/>
            <pc:sldMk cId="3681012752" sldId="1448942098"/>
            <ac:spMk id="14" creationId="{30F52AD8-6BD3-4935-8F02-8C31A1B785A4}"/>
          </ac:spMkLst>
        </pc:spChg>
        <pc:spChg chg="mod">
          <ac:chgData name="Guleria, Anshul" userId="a94fc83f-cb19-40df-981c-86dfd64628cb" providerId="ADAL" clId="{31A79F39-BFC9-4D96-B94D-93C4BA801DA3}" dt="2022-02-14T17:11:41.280" v="5869" actId="571"/>
          <ac:spMkLst>
            <pc:docMk/>
            <pc:sldMk cId="3681012752" sldId="1448942098"/>
            <ac:spMk id="15" creationId="{9AD62160-A6C4-41D3-9074-F43A28E02C67}"/>
          </ac:spMkLst>
        </pc:spChg>
        <pc:spChg chg="mod">
          <ac:chgData name="Guleria, Anshul" userId="a94fc83f-cb19-40df-981c-86dfd64628cb" providerId="ADAL" clId="{31A79F39-BFC9-4D96-B94D-93C4BA801DA3}" dt="2022-02-14T17:11:41.280" v="5869" actId="571"/>
          <ac:spMkLst>
            <pc:docMk/>
            <pc:sldMk cId="3681012752" sldId="1448942098"/>
            <ac:spMk id="16" creationId="{4ACE4B14-81A9-4A25-ADD2-F2DEC46D38F7}"/>
          </ac:spMkLst>
        </pc:spChg>
        <pc:spChg chg="mod">
          <ac:chgData name="Guleria, Anshul" userId="a94fc83f-cb19-40df-981c-86dfd64628cb" providerId="ADAL" clId="{31A79F39-BFC9-4D96-B94D-93C4BA801DA3}" dt="2022-02-14T17:11:41.280" v="5869" actId="571"/>
          <ac:spMkLst>
            <pc:docMk/>
            <pc:sldMk cId="3681012752" sldId="1448942098"/>
            <ac:spMk id="17" creationId="{3B908809-C414-408F-8DF9-F8A5605946C5}"/>
          </ac:spMkLst>
        </pc:spChg>
        <pc:spChg chg="mod">
          <ac:chgData name="Guleria, Anshul" userId="a94fc83f-cb19-40df-981c-86dfd64628cb" providerId="ADAL" clId="{31A79F39-BFC9-4D96-B94D-93C4BA801DA3}" dt="2022-02-14T17:11:41.280" v="5869" actId="571"/>
          <ac:spMkLst>
            <pc:docMk/>
            <pc:sldMk cId="3681012752" sldId="1448942098"/>
            <ac:spMk id="18" creationId="{D0246CFD-6369-41A9-A721-55C924C843C9}"/>
          </ac:spMkLst>
        </pc:spChg>
        <pc:spChg chg="mod">
          <ac:chgData name="Guleria, Anshul" userId="a94fc83f-cb19-40df-981c-86dfd64628cb" providerId="ADAL" clId="{31A79F39-BFC9-4D96-B94D-93C4BA801DA3}" dt="2022-02-14T17:11:41.280" v="5869" actId="571"/>
          <ac:spMkLst>
            <pc:docMk/>
            <pc:sldMk cId="3681012752" sldId="1448942098"/>
            <ac:spMk id="19" creationId="{4326F241-4E5F-443F-B395-11FAE85A74A4}"/>
          </ac:spMkLst>
        </pc:spChg>
        <pc:spChg chg="mod">
          <ac:chgData name="Guleria, Anshul" userId="a94fc83f-cb19-40df-981c-86dfd64628cb" providerId="ADAL" clId="{31A79F39-BFC9-4D96-B94D-93C4BA801DA3}" dt="2022-02-14T17:11:41.280" v="5869" actId="571"/>
          <ac:spMkLst>
            <pc:docMk/>
            <pc:sldMk cId="3681012752" sldId="1448942098"/>
            <ac:spMk id="21" creationId="{84AC14A8-83D3-4C02-9F19-0358CDB9D90D}"/>
          </ac:spMkLst>
        </pc:spChg>
        <pc:spChg chg="mod">
          <ac:chgData name="Guleria, Anshul" userId="a94fc83f-cb19-40df-981c-86dfd64628cb" providerId="ADAL" clId="{31A79F39-BFC9-4D96-B94D-93C4BA801DA3}" dt="2022-02-14T17:17:07.096" v="5987" actId="20577"/>
          <ac:spMkLst>
            <pc:docMk/>
            <pc:sldMk cId="3681012752" sldId="1448942098"/>
            <ac:spMk id="22" creationId="{CDD32479-8426-4AA4-A3FF-C9AB7AB4F412}"/>
          </ac:spMkLst>
        </pc:spChg>
        <pc:spChg chg="mod">
          <ac:chgData name="Guleria, Anshul" userId="a94fc83f-cb19-40df-981c-86dfd64628cb" providerId="ADAL" clId="{31A79F39-BFC9-4D96-B94D-93C4BA801DA3}" dt="2022-02-14T17:11:41.280" v="5869" actId="571"/>
          <ac:spMkLst>
            <pc:docMk/>
            <pc:sldMk cId="3681012752" sldId="1448942098"/>
            <ac:spMk id="23" creationId="{48B8EA73-7D1C-4F72-AA91-2E9EEC2A412F}"/>
          </ac:spMkLst>
        </pc:spChg>
        <pc:spChg chg="mod">
          <ac:chgData name="Guleria, Anshul" userId="a94fc83f-cb19-40df-981c-86dfd64628cb" providerId="ADAL" clId="{31A79F39-BFC9-4D96-B94D-93C4BA801DA3}" dt="2022-02-14T17:31:26.399" v="6074" actId="20577"/>
          <ac:spMkLst>
            <pc:docMk/>
            <pc:sldMk cId="3681012752" sldId="1448942098"/>
            <ac:spMk id="24" creationId="{5BFB966D-D48C-4C09-89EC-DEAA529D3BD8}"/>
          </ac:spMkLst>
        </pc:spChg>
        <pc:spChg chg="del">
          <ac:chgData name="Guleria, Anshul" userId="a94fc83f-cb19-40df-981c-86dfd64628cb" providerId="ADAL" clId="{31A79F39-BFC9-4D96-B94D-93C4BA801DA3}" dt="2022-02-14T16:47:48.044" v="5375" actId="478"/>
          <ac:spMkLst>
            <pc:docMk/>
            <pc:sldMk cId="3681012752" sldId="1448942098"/>
            <ac:spMk id="25" creationId="{F75803BC-7B32-4F4B-BFB2-F8C00E4711B3}"/>
          </ac:spMkLst>
        </pc:spChg>
        <pc:spChg chg="mod">
          <ac:chgData name="Guleria, Anshul" userId="a94fc83f-cb19-40df-981c-86dfd64628cb" providerId="ADAL" clId="{31A79F39-BFC9-4D96-B94D-93C4BA801DA3}" dt="2022-02-14T17:11:41.280" v="5869" actId="571"/>
          <ac:spMkLst>
            <pc:docMk/>
            <pc:sldMk cId="3681012752" sldId="1448942098"/>
            <ac:spMk id="28" creationId="{DEC5793F-13CF-4493-A5DA-FBFC32CA031A}"/>
          </ac:spMkLst>
        </pc:spChg>
        <pc:spChg chg="mod">
          <ac:chgData name="Guleria, Anshul" userId="a94fc83f-cb19-40df-981c-86dfd64628cb" providerId="ADAL" clId="{31A79F39-BFC9-4D96-B94D-93C4BA801DA3}" dt="2022-02-14T17:11:41.280" v="5869" actId="571"/>
          <ac:spMkLst>
            <pc:docMk/>
            <pc:sldMk cId="3681012752" sldId="1448942098"/>
            <ac:spMk id="29" creationId="{F0B24DB1-A3CA-4036-9ACB-CCE38A0E60BB}"/>
          </ac:spMkLst>
        </pc:spChg>
        <pc:spChg chg="mod">
          <ac:chgData name="Guleria, Anshul" userId="a94fc83f-cb19-40df-981c-86dfd64628cb" providerId="ADAL" clId="{31A79F39-BFC9-4D96-B94D-93C4BA801DA3}" dt="2022-02-14T17:11:41.280" v="5869" actId="571"/>
          <ac:spMkLst>
            <pc:docMk/>
            <pc:sldMk cId="3681012752" sldId="1448942098"/>
            <ac:spMk id="30" creationId="{EF3BE256-BC5E-44E2-BCD1-78AC88B09068}"/>
          </ac:spMkLst>
        </pc:spChg>
        <pc:spChg chg="mod">
          <ac:chgData name="Guleria, Anshul" userId="a94fc83f-cb19-40df-981c-86dfd64628cb" providerId="ADAL" clId="{31A79F39-BFC9-4D96-B94D-93C4BA801DA3}" dt="2022-02-14T17:12:58.533" v="5924" actId="255"/>
          <ac:spMkLst>
            <pc:docMk/>
            <pc:sldMk cId="3681012752" sldId="1448942098"/>
            <ac:spMk id="32" creationId="{88D77099-4DEF-4FA7-969D-B50C45C28BEF}"/>
          </ac:spMkLst>
        </pc:spChg>
        <pc:spChg chg="mod">
          <ac:chgData name="Guleria, Anshul" userId="a94fc83f-cb19-40df-981c-86dfd64628cb" providerId="ADAL" clId="{31A79F39-BFC9-4D96-B94D-93C4BA801DA3}" dt="2022-02-14T17:14:34.386" v="5948" actId="20577"/>
          <ac:spMkLst>
            <pc:docMk/>
            <pc:sldMk cId="3681012752" sldId="1448942098"/>
            <ac:spMk id="33" creationId="{D3EFE32F-C32A-44FB-BC60-A3500654028A}"/>
          </ac:spMkLst>
        </pc:spChg>
        <pc:spChg chg="mod">
          <ac:chgData name="Guleria, Anshul" userId="a94fc83f-cb19-40df-981c-86dfd64628cb" providerId="ADAL" clId="{31A79F39-BFC9-4D96-B94D-93C4BA801DA3}" dt="2022-02-14T17:11:41.280" v="5869" actId="571"/>
          <ac:spMkLst>
            <pc:docMk/>
            <pc:sldMk cId="3681012752" sldId="1448942098"/>
            <ac:spMk id="34" creationId="{3E493ABF-082C-4EA8-B4DD-14D65AFDFCEE}"/>
          </ac:spMkLst>
        </pc:spChg>
        <pc:spChg chg="mod">
          <ac:chgData name="Guleria, Anshul" userId="a94fc83f-cb19-40df-981c-86dfd64628cb" providerId="ADAL" clId="{31A79F39-BFC9-4D96-B94D-93C4BA801DA3}" dt="2022-02-14T17:11:41.280" v="5869" actId="571"/>
          <ac:spMkLst>
            <pc:docMk/>
            <pc:sldMk cId="3681012752" sldId="1448942098"/>
            <ac:spMk id="35" creationId="{6B7F8670-1789-44AB-A42D-7AFA053E18A3}"/>
          </ac:spMkLst>
        </pc:spChg>
        <pc:spChg chg="add mod">
          <ac:chgData name="Guleria, Anshul" userId="a94fc83f-cb19-40df-981c-86dfd64628cb" providerId="ADAL" clId="{31A79F39-BFC9-4D96-B94D-93C4BA801DA3}" dt="2022-02-14T16:57:17.013" v="5532" actId="207"/>
          <ac:spMkLst>
            <pc:docMk/>
            <pc:sldMk cId="3681012752" sldId="1448942098"/>
            <ac:spMk id="36" creationId="{1EA808A7-6BF8-44C8-9D24-5E3A8901EA82}"/>
          </ac:spMkLst>
        </pc:spChg>
        <pc:spChg chg="add mod">
          <ac:chgData name="Guleria, Anshul" userId="a94fc83f-cb19-40df-981c-86dfd64628cb" providerId="ADAL" clId="{31A79F39-BFC9-4D96-B94D-93C4BA801DA3}" dt="2022-02-14T17:09:34.598" v="5830" actId="255"/>
          <ac:spMkLst>
            <pc:docMk/>
            <pc:sldMk cId="3681012752" sldId="1448942098"/>
            <ac:spMk id="37" creationId="{C1FFF77C-AB74-48EB-A72A-7BF9FBE36EAF}"/>
          </ac:spMkLst>
        </pc:spChg>
        <pc:spChg chg="mod">
          <ac:chgData name="Guleria, Anshul" userId="a94fc83f-cb19-40df-981c-86dfd64628cb" providerId="ADAL" clId="{31A79F39-BFC9-4D96-B94D-93C4BA801DA3}" dt="2022-02-14T06:40:38.131" v="3691" actId="20577"/>
          <ac:spMkLst>
            <pc:docMk/>
            <pc:sldMk cId="3681012752" sldId="1448942098"/>
            <ac:spMk id="39" creationId="{013F614B-2F28-482A-8023-38C33F5F629F}"/>
          </ac:spMkLst>
        </pc:spChg>
        <pc:spChg chg="add mod">
          <ac:chgData name="Guleria, Anshul" userId="a94fc83f-cb19-40df-981c-86dfd64628cb" providerId="ADAL" clId="{31A79F39-BFC9-4D96-B94D-93C4BA801DA3}" dt="2022-02-14T17:07:10.004" v="5782" actId="1076"/>
          <ac:spMkLst>
            <pc:docMk/>
            <pc:sldMk cId="3681012752" sldId="1448942098"/>
            <ac:spMk id="40" creationId="{21F727E8-6150-4C9B-85EB-240B73F57463}"/>
          </ac:spMkLst>
        </pc:spChg>
        <pc:spChg chg="add mod">
          <ac:chgData name="Guleria, Anshul" userId="a94fc83f-cb19-40df-981c-86dfd64628cb" providerId="ADAL" clId="{31A79F39-BFC9-4D96-B94D-93C4BA801DA3}" dt="2022-02-14T17:09:39.830" v="5831" actId="255"/>
          <ac:spMkLst>
            <pc:docMk/>
            <pc:sldMk cId="3681012752" sldId="1448942098"/>
            <ac:spMk id="41" creationId="{5AC8498F-5D3F-4BBA-B058-B5D9CCBE610C}"/>
          </ac:spMkLst>
        </pc:spChg>
        <pc:spChg chg="add del mod">
          <ac:chgData name="Guleria, Anshul" userId="a94fc83f-cb19-40df-981c-86dfd64628cb" providerId="ADAL" clId="{31A79F39-BFC9-4D96-B94D-93C4BA801DA3}" dt="2022-02-14T17:01:01.218" v="5651"/>
          <ac:spMkLst>
            <pc:docMk/>
            <pc:sldMk cId="3681012752" sldId="1448942098"/>
            <ac:spMk id="42" creationId="{7B830543-1AAE-4086-95C2-B982352C7496}"/>
          </ac:spMkLst>
        </pc:spChg>
        <pc:spChg chg="add del mod">
          <ac:chgData name="Guleria, Anshul" userId="a94fc83f-cb19-40df-981c-86dfd64628cb" providerId="ADAL" clId="{31A79F39-BFC9-4D96-B94D-93C4BA801DA3}" dt="2022-02-14T17:04:36.635" v="5718"/>
          <ac:spMkLst>
            <pc:docMk/>
            <pc:sldMk cId="3681012752" sldId="1448942098"/>
            <ac:spMk id="43" creationId="{8C681F3C-F590-4996-AF51-C59570C8923B}"/>
          </ac:spMkLst>
        </pc:spChg>
        <pc:spChg chg="add mod">
          <ac:chgData name="Guleria, Anshul" userId="a94fc83f-cb19-40df-981c-86dfd64628cb" providerId="ADAL" clId="{31A79F39-BFC9-4D96-B94D-93C4BA801DA3}" dt="2022-02-14T17:09:48.847" v="5833" actId="14100"/>
          <ac:spMkLst>
            <pc:docMk/>
            <pc:sldMk cId="3681012752" sldId="1448942098"/>
            <ac:spMk id="44" creationId="{A706A0B6-8750-4437-8225-D7B89B0C15D1}"/>
          </ac:spMkLst>
        </pc:spChg>
        <pc:spChg chg="del">
          <ac:chgData name="Guleria, Anshul" userId="a94fc83f-cb19-40df-981c-86dfd64628cb" providerId="ADAL" clId="{31A79F39-BFC9-4D96-B94D-93C4BA801DA3}" dt="2022-02-14T16:47:45.134" v="5374" actId="478"/>
          <ac:spMkLst>
            <pc:docMk/>
            <pc:sldMk cId="3681012752" sldId="1448942098"/>
            <ac:spMk id="45" creationId="{F6C7B6AE-9CF4-4CAA-B0FF-7B4DCCF0A96A}"/>
          </ac:spMkLst>
        </pc:spChg>
        <pc:spChg chg="mod">
          <ac:chgData name="Guleria, Anshul" userId="a94fc83f-cb19-40df-981c-86dfd64628cb" providerId="ADAL" clId="{31A79F39-BFC9-4D96-B94D-93C4BA801DA3}" dt="2022-02-14T17:11:41.280" v="5869" actId="571"/>
          <ac:spMkLst>
            <pc:docMk/>
            <pc:sldMk cId="3681012752" sldId="1448942098"/>
            <ac:spMk id="46" creationId="{043662B3-6890-4E2F-B019-BEF9469CA6B1}"/>
          </ac:spMkLst>
        </pc:spChg>
        <pc:spChg chg="mod">
          <ac:chgData name="Guleria, Anshul" userId="a94fc83f-cb19-40df-981c-86dfd64628cb" providerId="ADAL" clId="{31A79F39-BFC9-4D96-B94D-93C4BA801DA3}" dt="2022-02-14T17:11:41.280" v="5869" actId="571"/>
          <ac:spMkLst>
            <pc:docMk/>
            <pc:sldMk cId="3681012752" sldId="1448942098"/>
            <ac:spMk id="47" creationId="{FC80BD15-FEB1-4E4D-94A6-AD1B54BE1E0A}"/>
          </ac:spMkLst>
        </pc:spChg>
        <pc:spChg chg="mod">
          <ac:chgData name="Guleria, Anshul" userId="a94fc83f-cb19-40df-981c-86dfd64628cb" providerId="ADAL" clId="{31A79F39-BFC9-4D96-B94D-93C4BA801DA3}" dt="2022-02-14T17:31:11.549" v="6073" actId="14100"/>
          <ac:spMkLst>
            <pc:docMk/>
            <pc:sldMk cId="3681012752" sldId="1448942098"/>
            <ac:spMk id="48" creationId="{3D70BEEA-1BDA-4165-9F98-7F880E9C40CE}"/>
          </ac:spMkLst>
        </pc:spChg>
        <pc:spChg chg="mod">
          <ac:chgData name="Guleria, Anshul" userId="a94fc83f-cb19-40df-981c-86dfd64628cb" providerId="ADAL" clId="{31A79F39-BFC9-4D96-B94D-93C4BA801DA3}" dt="2022-02-14T17:11:41.280" v="5869" actId="571"/>
          <ac:spMkLst>
            <pc:docMk/>
            <pc:sldMk cId="3681012752" sldId="1448942098"/>
            <ac:spMk id="49" creationId="{36E624AD-FEB9-4EA5-BF5E-E598A56C29CA}"/>
          </ac:spMkLst>
        </pc:spChg>
        <pc:spChg chg="del mod">
          <ac:chgData name="Guleria, Anshul" userId="a94fc83f-cb19-40df-981c-86dfd64628cb" providerId="ADAL" clId="{31A79F39-BFC9-4D96-B94D-93C4BA801DA3}" dt="2022-02-14T16:47:14.469" v="5369" actId="478"/>
          <ac:spMkLst>
            <pc:docMk/>
            <pc:sldMk cId="3681012752" sldId="1448942098"/>
            <ac:spMk id="50" creationId="{2D36DC98-8A0A-4F32-9D3B-05EDAFC53041}"/>
          </ac:spMkLst>
        </pc:spChg>
        <pc:spChg chg="mod">
          <ac:chgData name="Guleria, Anshul" userId="a94fc83f-cb19-40df-981c-86dfd64628cb" providerId="ADAL" clId="{31A79F39-BFC9-4D96-B94D-93C4BA801DA3}" dt="2022-02-14T17:11:41.280" v="5869" actId="571"/>
          <ac:spMkLst>
            <pc:docMk/>
            <pc:sldMk cId="3681012752" sldId="1448942098"/>
            <ac:spMk id="51" creationId="{61ABEEA5-7478-4625-97B7-627C2FA51178}"/>
          </ac:spMkLst>
        </pc:spChg>
        <pc:spChg chg="del">
          <ac:chgData name="Guleria, Anshul" userId="a94fc83f-cb19-40df-981c-86dfd64628cb" providerId="ADAL" clId="{31A79F39-BFC9-4D96-B94D-93C4BA801DA3}" dt="2022-02-14T16:47:20.677" v="5371" actId="478"/>
          <ac:spMkLst>
            <pc:docMk/>
            <pc:sldMk cId="3681012752" sldId="1448942098"/>
            <ac:spMk id="52" creationId="{9D5789E8-EF4B-4AD1-A69B-C5E8AECE0238}"/>
          </ac:spMkLst>
        </pc:spChg>
        <pc:spChg chg="del">
          <ac:chgData name="Guleria, Anshul" userId="a94fc83f-cb19-40df-981c-86dfd64628cb" providerId="ADAL" clId="{31A79F39-BFC9-4D96-B94D-93C4BA801DA3}" dt="2022-02-14T16:47:17.604" v="5370" actId="478"/>
          <ac:spMkLst>
            <pc:docMk/>
            <pc:sldMk cId="3681012752" sldId="1448942098"/>
            <ac:spMk id="53" creationId="{7EE22CF7-1C70-4E2E-A443-AC84F09CFA8D}"/>
          </ac:spMkLst>
        </pc:spChg>
        <pc:spChg chg="add mod">
          <ac:chgData name="Guleria, Anshul" userId="a94fc83f-cb19-40df-981c-86dfd64628cb" providerId="ADAL" clId="{31A79F39-BFC9-4D96-B94D-93C4BA801DA3}" dt="2022-02-14T17:07:28.122" v="5787" actId="1076"/>
          <ac:spMkLst>
            <pc:docMk/>
            <pc:sldMk cId="3681012752" sldId="1448942098"/>
            <ac:spMk id="54" creationId="{5DDE14D8-A33C-4561-81D1-D376A5B384D6}"/>
          </ac:spMkLst>
        </pc:spChg>
        <pc:spChg chg="add del mod">
          <ac:chgData name="Guleria, Anshul" userId="a94fc83f-cb19-40df-981c-86dfd64628cb" providerId="ADAL" clId="{31A79F39-BFC9-4D96-B94D-93C4BA801DA3}" dt="2022-02-14T17:06:53.304" v="5777"/>
          <ac:spMkLst>
            <pc:docMk/>
            <pc:sldMk cId="3681012752" sldId="1448942098"/>
            <ac:spMk id="55" creationId="{6513D334-BB88-4DE5-B318-E8AE66C5191A}"/>
          </ac:spMkLst>
        </pc:spChg>
        <pc:spChg chg="add mod">
          <ac:chgData name="Guleria, Anshul" userId="a94fc83f-cb19-40df-981c-86dfd64628cb" providerId="ADAL" clId="{31A79F39-BFC9-4D96-B94D-93C4BA801DA3}" dt="2022-02-14T17:10:16.167" v="5841" actId="1076"/>
          <ac:spMkLst>
            <pc:docMk/>
            <pc:sldMk cId="3681012752" sldId="1448942098"/>
            <ac:spMk id="56" creationId="{0B50412D-1774-43CE-A785-C21B5FCFA51F}"/>
          </ac:spMkLst>
        </pc:spChg>
        <pc:spChg chg="add mod">
          <ac:chgData name="Guleria, Anshul" userId="a94fc83f-cb19-40df-981c-86dfd64628cb" providerId="ADAL" clId="{31A79F39-BFC9-4D96-B94D-93C4BA801DA3}" dt="2022-02-14T17:10:19.950" v="5842" actId="1076"/>
          <ac:spMkLst>
            <pc:docMk/>
            <pc:sldMk cId="3681012752" sldId="1448942098"/>
            <ac:spMk id="58" creationId="{3AC7F65E-E435-4965-9CFB-CD23BBF590EE}"/>
          </ac:spMkLst>
        </pc:spChg>
        <pc:spChg chg="add mod">
          <ac:chgData name="Guleria, Anshul" userId="a94fc83f-cb19-40df-981c-86dfd64628cb" providerId="ADAL" clId="{31A79F39-BFC9-4D96-B94D-93C4BA801DA3}" dt="2022-02-14T17:10:51.247" v="5853" actId="1076"/>
          <ac:spMkLst>
            <pc:docMk/>
            <pc:sldMk cId="3681012752" sldId="1448942098"/>
            <ac:spMk id="60" creationId="{1F16E60E-3A97-4802-9756-F862F0E2504E}"/>
          </ac:spMkLst>
        </pc:spChg>
        <pc:spChg chg="add del mod">
          <ac:chgData name="Guleria, Anshul" userId="a94fc83f-cb19-40df-981c-86dfd64628cb" providerId="ADAL" clId="{31A79F39-BFC9-4D96-B94D-93C4BA801DA3}" dt="2022-02-14T17:12:48.888" v="5922" actId="1076"/>
          <ac:spMkLst>
            <pc:docMk/>
            <pc:sldMk cId="3681012752" sldId="1448942098"/>
            <ac:spMk id="61" creationId="{0973C178-8D9A-4C46-ABFA-2FEF635892B4}"/>
          </ac:spMkLst>
        </pc:spChg>
        <pc:spChg chg="add mod">
          <ac:chgData name="Guleria, Anshul" userId="a94fc83f-cb19-40df-981c-86dfd64628cb" providerId="ADAL" clId="{31A79F39-BFC9-4D96-B94D-93C4BA801DA3}" dt="2022-02-14T17:11:29.166" v="5866" actId="14100"/>
          <ac:spMkLst>
            <pc:docMk/>
            <pc:sldMk cId="3681012752" sldId="1448942098"/>
            <ac:spMk id="62" creationId="{22331A2E-9BAC-4B92-9951-AB35E1702504}"/>
          </ac:spMkLst>
        </pc:spChg>
        <pc:spChg chg="add mod">
          <ac:chgData name="Guleria, Anshul" userId="a94fc83f-cb19-40df-981c-86dfd64628cb" providerId="ADAL" clId="{31A79F39-BFC9-4D96-B94D-93C4BA801DA3}" dt="2022-02-14T17:11:41.280" v="5869" actId="571"/>
          <ac:spMkLst>
            <pc:docMk/>
            <pc:sldMk cId="3681012752" sldId="1448942098"/>
            <ac:spMk id="63" creationId="{42A9546A-A02F-49F0-BEE9-1FE0758F88F7}"/>
          </ac:spMkLst>
        </pc:spChg>
        <pc:spChg chg="add mod">
          <ac:chgData name="Guleria, Anshul" userId="a94fc83f-cb19-40df-981c-86dfd64628cb" providerId="ADAL" clId="{31A79F39-BFC9-4D96-B94D-93C4BA801DA3}" dt="2022-02-14T17:17:20.445" v="5993"/>
          <ac:spMkLst>
            <pc:docMk/>
            <pc:sldMk cId="3681012752" sldId="1448942098"/>
            <ac:spMk id="64" creationId="{C2160CC4-4EC7-4C8C-9437-995F5007FBFC}"/>
          </ac:spMkLst>
        </pc:spChg>
        <pc:grpChg chg="mod">
          <ac:chgData name="Guleria, Anshul" userId="a94fc83f-cb19-40df-981c-86dfd64628cb" providerId="ADAL" clId="{31A79F39-BFC9-4D96-B94D-93C4BA801DA3}" dt="2022-02-14T17:14:47.623" v="5949" actId="1076"/>
          <ac:grpSpMkLst>
            <pc:docMk/>
            <pc:sldMk cId="3681012752" sldId="1448942098"/>
            <ac:grpSpMk id="2" creationId="{23874349-9C5F-B04C-815D-69E244E48274}"/>
          </ac:grpSpMkLst>
        </pc:grpChg>
        <pc:cxnChg chg="add mod">
          <ac:chgData name="Guleria, Anshul" userId="a94fc83f-cb19-40df-981c-86dfd64628cb" providerId="ADAL" clId="{31A79F39-BFC9-4D96-B94D-93C4BA801DA3}" dt="2022-02-14T17:07:04.134" v="5780" actId="1076"/>
          <ac:cxnSpMkLst>
            <pc:docMk/>
            <pc:sldMk cId="3681012752" sldId="1448942098"/>
            <ac:cxnSpMk id="4" creationId="{595194FD-11C1-4EE6-B8F5-34BB2B224ED4}"/>
          </ac:cxnSpMkLst>
        </pc:cxnChg>
        <pc:cxnChg chg="add mod">
          <ac:chgData name="Guleria, Anshul" userId="a94fc83f-cb19-40df-981c-86dfd64628cb" providerId="ADAL" clId="{31A79F39-BFC9-4D96-B94D-93C4BA801DA3}" dt="2022-02-14T17:09:51.730" v="5834" actId="1076"/>
          <ac:cxnSpMkLst>
            <pc:docMk/>
            <pc:sldMk cId="3681012752" sldId="1448942098"/>
            <ac:cxnSpMk id="57" creationId="{A089C0EE-2B10-4397-A871-F366A25DAFDF}"/>
          </ac:cxnSpMkLst>
        </pc:cxnChg>
        <pc:cxnChg chg="add mod">
          <ac:chgData name="Guleria, Anshul" userId="a94fc83f-cb19-40df-981c-86dfd64628cb" providerId="ADAL" clId="{31A79F39-BFC9-4D96-B94D-93C4BA801DA3}" dt="2022-02-14T17:10:24.568" v="5844" actId="1076"/>
          <ac:cxnSpMkLst>
            <pc:docMk/>
            <pc:sldMk cId="3681012752" sldId="1448942098"/>
            <ac:cxnSpMk id="59" creationId="{99CD43D9-E305-48A2-BBE1-4D6953901DA2}"/>
          </ac:cxnSpMkLst>
        </pc:cxnChg>
      </pc:sldChg>
      <pc:sldChg chg="modNotesTx">
        <pc:chgData name="Guleria, Anshul" userId="a94fc83f-cb19-40df-981c-86dfd64628cb" providerId="ADAL" clId="{31A79F39-BFC9-4D96-B94D-93C4BA801DA3}" dt="2022-02-14T17:17:45.492" v="5995"/>
        <pc:sldMkLst>
          <pc:docMk/>
          <pc:sldMk cId="4151679042" sldId="1448942100"/>
        </pc:sldMkLst>
      </pc:sldChg>
      <pc:sldMasterChg chg="delSldLayout">
        <pc:chgData name="Guleria, Anshul" userId="a94fc83f-cb19-40df-981c-86dfd64628cb" providerId="ADAL" clId="{31A79F39-BFC9-4D96-B94D-93C4BA801DA3}" dt="2022-02-11T10:37:41.565" v="1147" actId="47"/>
        <pc:sldMasterMkLst>
          <pc:docMk/>
          <pc:sldMasterMk cId="3529229862" sldId="2147483648"/>
        </pc:sldMasterMkLst>
        <pc:sldLayoutChg chg="del">
          <pc:chgData name="Guleria, Anshul" userId="a94fc83f-cb19-40df-981c-86dfd64628cb" providerId="ADAL" clId="{31A79F39-BFC9-4D96-B94D-93C4BA801DA3}" dt="2022-02-11T10:37:41.565" v="1147" actId="47"/>
          <pc:sldLayoutMkLst>
            <pc:docMk/>
            <pc:sldMasterMk cId="3529229862" sldId="2147483648"/>
            <pc:sldLayoutMk cId="1922184203" sldId="2147483704"/>
          </pc:sldLayoutMkLst>
        </pc:sldLayoutChg>
      </pc:sldMasterChg>
    </pc:docChg>
  </pc:docChgLst>
  <pc:docChgLst>
    <pc:chgData name="Tak, Mittali" userId="2c42498e-f2c6-4c4b-a492-bda09f27ab1b" providerId="ADAL" clId="{55303809-2D0D-41B0-98AD-A028001908F9}"/>
    <pc:docChg chg="undo custSel addSld delSld modSld sldOrd">
      <pc:chgData name="Tak, Mittali" userId="2c42498e-f2c6-4c4b-a492-bda09f27ab1b" providerId="ADAL" clId="{55303809-2D0D-41B0-98AD-A028001908F9}" dt="2022-02-14T16:24:00.982" v="4361" actId="1076"/>
      <pc:docMkLst>
        <pc:docMk/>
      </pc:docMkLst>
      <pc:sldChg chg="addSp delSp modSp mod">
        <pc:chgData name="Tak, Mittali" userId="2c42498e-f2c6-4c4b-a492-bda09f27ab1b" providerId="ADAL" clId="{55303809-2D0D-41B0-98AD-A028001908F9}" dt="2022-02-14T10:49:11.700" v="1839" actId="21"/>
        <pc:sldMkLst>
          <pc:docMk/>
          <pc:sldMk cId="3903285849" sldId="257"/>
        </pc:sldMkLst>
        <pc:spChg chg="mod">
          <ac:chgData name="Tak, Mittali" userId="2c42498e-f2c6-4c4b-a492-bda09f27ab1b" providerId="ADAL" clId="{55303809-2D0D-41B0-98AD-A028001908F9}" dt="2022-02-11T13:16:28.151" v="905" actId="207"/>
          <ac:spMkLst>
            <pc:docMk/>
            <pc:sldMk cId="3903285849" sldId="257"/>
            <ac:spMk id="5" creationId="{EA0FC922-E3FB-4AE0-A46F-4E40397386E9}"/>
          </ac:spMkLst>
        </pc:spChg>
        <pc:picChg chg="add del mod">
          <ac:chgData name="Tak, Mittali" userId="2c42498e-f2c6-4c4b-a492-bda09f27ab1b" providerId="ADAL" clId="{55303809-2D0D-41B0-98AD-A028001908F9}" dt="2022-02-14T10:49:11.700" v="1839" actId="21"/>
          <ac:picMkLst>
            <pc:docMk/>
            <pc:sldMk cId="3903285849" sldId="257"/>
            <ac:picMk id="2050" creationId="{CF28EA11-D13B-4CA8-8846-B0F2D44DB840}"/>
          </ac:picMkLst>
        </pc:picChg>
      </pc:sldChg>
      <pc:sldChg chg="delSp modSp mod ord modNotesTx">
        <pc:chgData name="Tak, Mittali" userId="2c42498e-f2c6-4c4b-a492-bda09f27ab1b" providerId="ADAL" clId="{55303809-2D0D-41B0-98AD-A028001908F9}" dt="2022-02-14T16:23:49.287" v="4360" actId="20577"/>
        <pc:sldMkLst>
          <pc:docMk/>
          <pc:sldMk cId="0" sldId="267"/>
        </pc:sldMkLst>
        <pc:spChg chg="mod">
          <ac:chgData name="Tak, Mittali" userId="2c42498e-f2c6-4c4b-a492-bda09f27ab1b" providerId="ADAL" clId="{55303809-2D0D-41B0-98AD-A028001908F9}" dt="2022-02-14T06:22:45.075" v="1250" actId="13926"/>
          <ac:spMkLst>
            <pc:docMk/>
            <pc:sldMk cId="0" sldId="267"/>
            <ac:spMk id="6" creationId="{F8ABECEF-E39B-4B60-88D6-D76D863E3F54}"/>
          </ac:spMkLst>
        </pc:spChg>
        <pc:spChg chg="mod">
          <ac:chgData name="Tak, Mittali" userId="2c42498e-f2c6-4c4b-a492-bda09f27ab1b" providerId="ADAL" clId="{55303809-2D0D-41B0-98AD-A028001908F9}" dt="2022-02-14T06:15:46.025" v="1185" actId="403"/>
          <ac:spMkLst>
            <pc:docMk/>
            <pc:sldMk cId="0" sldId="267"/>
            <ac:spMk id="47" creationId="{7D09B440-78D0-483F-8420-08B5CDE01F87}"/>
          </ac:spMkLst>
        </pc:spChg>
        <pc:spChg chg="mod">
          <ac:chgData name="Tak, Mittali" userId="2c42498e-f2c6-4c4b-a492-bda09f27ab1b" providerId="ADAL" clId="{55303809-2D0D-41B0-98AD-A028001908F9}" dt="2022-02-14T06:15:54.233" v="1187" actId="14100"/>
          <ac:spMkLst>
            <pc:docMk/>
            <pc:sldMk cId="0" sldId="267"/>
            <ac:spMk id="48" creationId="{9A6FD84A-6BE8-4DED-8AB7-44FB07AA97C7}"/>
          </ac:spMkLst>
        </pc:spChg>
        <pc:spChg chg="mod">
          <ac:chgData name="Tak, Mittali" userId="2c42498e-f2c6-4c4b-a492-bda09f27ab1b" providerId="ADAL" clId="{55303809-2D0D-41B0-98AD-A028001908F9}" dt="2022-02-14T08:01:51.675" v="1672" actId="13926"/>
          <ac:spMkLst>
            <pc:docMk/>
            <pc:sldMk cId="0" sldId="267"/>
            <ac:spMk id="57" creationId="{BB743E25-59E3-4603-BCEF-421CB53440A5}"/>
          </ac:spMkLst>
        </pc:spChg>
        <pc:spChg chg="mod">
          <ac:chgData name="Tak, Mittali" userId="2c42498e-f2c6-4c4b-a492-bda09f27ab1b" providerId="ADAL" clId="{55303809-2D0D-41B0-98AD-A028001908F9}" dt="2022-02-14T06:21:14.502" v="1234" actId="14100"/>
          <ac:spMkLst>
            <pc:docMk/>
            <pc:sldMk cId="0" sldId="267"/>
            <ac:spMk id="58" creationId="{9AABB3ED-18C3-4CB2-9E9B-AE99DEEAA450}"/>
          </ac:spMkLst>
        </pc:spChg>
        <pc:spChg chg="mod">
          <ac:chgData name="Tak, Mittali" userId="2c42498e-f2c6-4c4b-a492-bda09f27ab1b" providerId="ADAL" clId="{55303809-2D0D-41B0-98AD-A028001908F9}" dt="2022-02-14T06:21:21.848" v="1237" actId="14100"/>
          <ac:spMkLst>
            <pc:docMk/>
            <pc:sldMk cId="0" sldId="267"/>
            <ac:spMk id="61" creationId="{25654F39-DF1D-4AE4-B2D7-A6EA9B935DD8}"/>
          </ac:spMkLst>
        </pc:spChg>
        <pc:spChg chg="mod">
          <ac:chgData name="Tak, Mittali" userId="2c42498e-f2c6-4c4b-a492-bda09f27ab1b" providerId="ADAL" clId="{55303809-2D0D-41B0-98AD-A028001908F9}" dt="2022-02-14T06:21:28.495" v="1238" actId="1076"/>
          <ac:spMkLst>
            <pc:docMk/>
            <pc:sldMk cId="0" sldId="267"/>
            <ac:spMk id="65" creationId="{A822C4FA-4285-416E-A9CD-6A04F4C6265C}"/>
          </ac:spMkLst>
        </pc:spChg>
        <pc:spChg chg="mod">
          <ac:chgData name="Tak, Mittali" userId="2c42498e-f2c6-4c4b-a492-bda09f27ab1b" providerId="ADAL" clId="{55303809-2D0D-41B0-98AD-A028001908F9}" dt="2022-02-14T06:16:03.442" v="1196" actId="20577"/>
          <ac:spMkLst>
            <pc:docMk/>
            <pc:sldMk cId="0" sldId="267"/>
            <ac:spMk id="66" creationId="{30C9C316-50F7-456F-8D6B-107D58613335}"/>
          </ac:spMkLst>
        </pc:spChg>
        <pc:spChg chg="mod">
          <ac:chgData name="Tak, Mittali" userId="2c42498e-f2c6-4c4b-a492-bda09f27ab1b" providerId="ADAL" clId="{55303809-2D0D-41B0-98AD-A028001908F9}" dt="2022-02-14T08:01:39.312" v="1671" actId="13926"/>
          <ac:spMkLst>
            <pc:docMk/>
            <pc:sldMk cId="0" sldId="267"/>
            <ac:spMk id="70" creationId="{A78A063E-C370-4F04-AEA3-838037655BEA}"/>
          </ac:spMkLst>
        </pc:spChg>
        <pc:spChg chg="mod">
          <ac:chgData name="Tak, Mittali" userId="2c42498e-f2c6-4c4b-a492-bda09f27ab1b" providerId="ADAL" clId="{55303809-2D0D-41B0-98AD-A028001908F9}" dt="2022-02-14T06:21:16.540" v="1235" actId="1076"/>
          <ac:spMkLst>
            <pc:docMk/>
            <pc:sldMk cId="0" sldId="267"/>
            <ac:spMk id="72" creationId="{29A1D0CC-85FE-475C-A072-39FA6E9FA707}"/>
          </ac:spMkLst>
        </pc:spChg>
        <pc:spChg chg="mod">
          <ac:chgData name="Tak, Mittali" userId="2c42498e-f2c6-4c4b-a492-bda09f27ab1b" providerId="ADAL" clId="{55303809-2D0D-41B0-98AD-A028001908F9}" dt="2022-02-14T06:22:31.307" v="1249" actId="14100"/>
          <ac:spMkLst>
            <pc:docMk/>
            <pc:sldMk cId="0" sldId="267"/>
            <ac:spMk id="73" creationId="{279E0545-4B77-4521-A410-FD81C761721C}"/>
          </ac:spMkLst>
        </pc:spChg>
        <pc:spChg chg="mod">
          <ac:chgData name="Tak, Mittali" userId="2c42498e-f2c6-4c4b-a492-bda09f27ab1b" providerId="ADAL" clId="{55303809-2D0D-41B0-98AD-A028001908F9}" dt="2022-02-14T06:21:58.205" v="1248" actId="1035"/>
          <ac:spMkLst>
            <pc:docMk/>
            <pc:sldMk cId="0" sldId="267"/>
            <ac:spMk id="74" creationId="{6708C804-7039-4A03-8F51-EF0F27708AEA}"/>
          </ac:spMkLst>
        </pc:spChg>
        <pc:spChg chg="mod">
          <ac:chgData name="Tak, Mittali" userId="2c42498e-f2c6-4c4b-a492-bda09f27ab1b" providerId="ADAL" clId="{55303809-2D0D-41B0-98AD-A028001908F9}" dt="2022-02-14T06:15:40.574" v="1184" actId="20577"/>
          <ac:spMkLst>
            <pc:docMk/>
            <pc:sldMk cId="0" sldId="267"/>
            <ac:spMk id="77" creationId="{A4D3B822-A294-487B-8145-8C3E78D500CF}"/>
          </ac:spMkLst>
        </pc:spChg>
        <pc:spChg chg="mod">
          <ac:chgData name="Tak, Mittali" userId="2c42498e-f2c6-4c4b-a492-bda09f27ab1b" providerId="ADAL" clId="{55303809-2D0D-41B0-98AD-A028001908F9}" dt="2022-02-14T06:15:24.244" v="1177" actId="13926"/>
          <ac:spMkLst>
            <pc:docMk/>
            <pc:sldMk cId="0" sldId="267"/>
            <ac:spMk id="78" creationId="{C8C04C3B-AA93-4A4A-B30F-746D112DCDDB}"/>
          </ac:spMkLst>
        </pc:spChg>
        <pc:spChg chg="del">
          <ac:chgData name="Tak, Mittali" userId="2c42498e-f2c6-4c4b-a492-bda09f27ab1b" providerId="ADAL" clId="{55303809-2D0D-41B0-98AD-A028001908F9}" dt="2022-02-14T06:20:55.343" v="1215" actId="478"/>
          <ac:spMkLst>
            <pc:docMk/>
            <pc:sldMk cId="0" sldId="267"/>
            <ac:spMk id="123" creationId="{B6EAFBE2-7560-4ECB-82AA-80A5314FBA2D}"/>
          </ac:spMkLst>
        </pc:spChg>
        <pc:spChg chg="mod">
          <ac:chgData name="Tak, Mittali" userId="2c42498e-f2c6-4c4b-a492-bda09f27ab1b" providerId="ADAL" clId="{55303809-2D0D-41B0-98AD-A028001908F9}" dt="2022-02-14T16:23:45.675" v="4359" actId="13926"/>
          <ac:spMkLst>
            <pc:docMk/>
            <pc:sldMk cId="0" sldId="267"/>
            <ac:spMk id="455" creationId="{00000000-0000-0000-0000-000000000000}"/>
          </ac:spMkLst>
        </pc:spChg>
        <pc:spChg chg="mod">
          <ac:chgData name="Tak, Mittali" userId="2c42498e-f2c6-4c4b-a492-bda09f27ab1b" providerId="ADAL" clId="{55303809-2D0D-41B0-98AD-A028001908F9}" dt="2022-02-14T06:19:07.998" v="1200" actId="1076"/>
          <ac:spMkLst>
            <pc:docMk/>
            <pc:sldMk cId="0" sldId="267"/>
            <ac:spMk id="457" creationId="{00000000-0000-0000-0000-000000000000}"/>
          </ac:spMkLst>
        </pc:spChg>
        <pc:spChg chg="mod">
          <ac:chgData name="Tak, Mittali" userId="2c42498e-f2c6-4c4b-a492-bda09f27ab1b" providerId="ADAL" clId="{55303809-2D0D-41B0-98AD-A028001908F9}" dt="2022-02-14T06:18:48.597" v="1198" actId="108"/>
          <ac:spMkLst>
            <pc:docMk/>
            <pc:sldMk cId="0" sldId="267"/>
            <ac:spMk id="461" creationId="{00000000-0000-0000-0000-000000000000}"/>
          </ac:spMkLst>
        </pc:spChg>
      </pc:sldChg>
      <pc:sldChg chg="modSp mod">
        <pc:chgData name="Tak, Mittali" userId="2c42498e-f2c6-4c4b-a492-bda09f27ab1b" providerId="ADAL" clId="{55303809-2D0D-41B0-98AD-A028001908F9}" dt="2022-02-11T07:31:47.151" v="20" actId="20577"/>
        <pc:sldMkLst>
          <pc:docMk/>
          <pc:sldMk cId="2049600542" sldId="285"/>
        </pc:sldMkLst>
        <pc:spChg chg="mod">
          <ac:chgData name="Tak, Mittali" userId="2c42498e-f2c6-4c4b-a492-bda09f27ab1b" providerId="ADAL" clId="{55303809-2D0D-41B0-98AD-A028001908F9}" dt="2022-02-11T07:31:47.151" v="20" actId="20577"/>
          <ac:spMkLst>
            <pc:docMk/>
            <pc:sldMk cId="2049600542" sldId="285"/>
            <ac:spMk id="38" creationId="{6A941BAC-005F-4141-ABE5-9748A2A22218}"/>
          </ac:spMkLst>
        </pc:spChg>
      </pc:sldChg>
      <pc:sldChg chg="addSp modSp add del mod ord">
        <pc:chgData name="Tak, Mittali" userId="2c42498e-f2c6-4c4b-a492-bda09f27ab1b" providerId="ADAL" clId="{55303809-2D0D-41B0-98AD-A028001908F9}" dt="2022-02-14T12:08:57.543" v="4187"/>
        <pc:sldMkLst>
          <pc:docMk/>
          <pc:sldMk cId="1602802354" sldId="3429"/>
        </pc:sldMkLst>
        <pc:spChg chg="mod">
          <ac:chgData name="Tak, Mittali" userId="2c42498e-f2c6-4c4b-a492-bda09f27ab1b" providerId="ADAL" clId="{55303809-2D0D-41B0-98AD-A028001908F9}" dt="2022-02-11T13:53:44.483" v="1148" actId="14100"/>
          <ac:spMkLst>
            <pc:docMk/>
            <pc:sldMk cId="1602802354" sldId="3429"/>
            <ac:spMk id="19" creationId="{66A5DA87-B69A-4453-B264-2B9CB4CE448A}"/>
          </ac:spMkLst>
        </pc:spChg>
        <pc:spChg chg="mod">
          <ac:chgData name="Tak, Mittali" userId="2c42498e-f2c6-4c4b-a492-bda09f27ab1b" providerId="ADAL" clId="{55303809-2D0D-41B0-98AD-A028001908F9}" dt="2022-02-11T13:50:54.550" v="1101" actId="1038"/>
          <ac:spMkLst>
            <pc:docMk/>
            <pc:sldMk cId="1602802354" sldId="3429"/>
            <ac:spMk id="20" creationId="{7CD747C0-714E-41B8-AF5C-666752188475}"/>
          </ac:spMkLst>
        </pc:spChg>
        <pc:spChg chg="mod">
          <ac:chgData name="Tak, Mittali" userId="2c42498e-f2c6-4c4b-a492-bda09f27ab1b" providerId="ADAL" clId="{55303809-2D0D-41B0-98AD-A028001908F9}" dt="2022-02-11T13:50:54.550" v="1101" actId="1038"/>
          <ac:spMkLst>
            <pc:docMk/>
            <pc:sldMk cId="1602802354" sldId="3429"/>
            <ac:spMk id="21" creationId="{C4D18017-FA7F-4EA7-8F64-A45C24B210A8}"/>
          </ac:spMkLst>
        </pc:spChg>
        <pc:spChg chg="mod">
          <ac:chgData name="Tak, Mittali" userId="2c42498e-f2c6-4c4b-a492-bda09f27ab1b" providerId="ADAL" clId="{55303809-2D0D-41B0-98AD-A028001908F9}" dt="2022-02-11T13:53:34.544" v="1144" actId="1076"/>
          <ac:spMkLst>
            <pc:docMk/>
            <pc:sldMk cId="1602802354" sldId="3429"/>
            <ac:spMk id="22" creationId="{07AA91EC-87B7-4494-8923-3BFC2F18DA16}"/>
          </ac:spMkLst>
        </pc:spChg>
        <pc:spChg chg="mod">
          <ac:chgData name="Tak, Mittali" userId="2c42498e-f2c6-4c4b-a492-bda09f27ab1b" providerId="ADAL" clId="{55303809-2D0D-41B0-98AD-A028001908F9}" dt="2022-02-11T13:49:38.352" v="1042" actId="1037"/>
          <ac:spMkLst>
            <pc:docMk/>
            <pc:sldMk cId="1602802354" sldId="3429"/>
            <ac:spMk id="26" creationId="{3012F358-029D-4F60-883D-4DA2E05775D8}"/>
          </ac:spMkLst>
        </pc:spChg>
        <pc:spChg chg="mod">
          <ac:chgData name="Tak, Mittali" userId="2c42498e-f2c6-4c4b-a492-bda09f27ab1b" providerId="ADAL" clId="{55303809-2D0D-41B0-98AD-A028001908F9}" dt="2022-02-11T13:49:38.352" v="1042" actId="1037"/>
          <ac:spMkLst>
            <pc:docMk/>
            <pc:sldMk cId="1602802354" sldId="3429"/>
            <ac:spMk id="27" creationId="{0FDC6AAC-31F0-4A5C-942E-E2D09A7BCDD1}"/>
          </ac:spMkLst>
        </pc:spChg>
        <pc:spChg chg="mod">
          <ac:chgData name="Tak, Mittali" userId="2c42498e-f2c6-4c4b-a492-bda09f27ab1b" providerId="ADAL" clId="{55303809-2D0D-41B0-98AD-A028001908F9}" dt="2022-02-11T13:49:38.352" v="1042" actId="1037"/>
          <ac:spMkLst>
            <pc:docMk/>
            <pc:sldMk cId="1602802354" sldId="3429"/>
            <ac:spMk id="28" creationId="{7FC66E7B-2AF2-4C24-B1B0-702A0E39902F}"/>
          </ac:spMkLst>
        </pc:spChg>
        <pc:spChg chg="mod">
          <ac:chgData name="Tak, Mittali" userId="2c42498e-f2c6-4c4b-a492-bda09f27ab1b" providerId="ADAL" clId="{55303809-2D0D-41B0-98AD-A028001908F9}" dt="2022-02-11T13:49:38.352" v="1042" actId="1037"/>
          <ac:spMkLst>
            <pc:docMk/>
            <pc:sldMk cId="1602802354" sldId="3429"/>
            <ac:spMk id="29" creationId="{C8B2EC50-880A-4443-B4EB-00F960C66099}"/>
          </ac:spMkLst>
        </pc:spChg>
        <pc:spChg chg="mod">
          <ac:chgData name="Tak, Mittali" userId="2c42498e-f2c6-4c4b-a492-bda09f27ab1b" providerId="ADAL" clId="{55303809-2D0D-41B0-98AD-A028001908F9}" dt="2022-02-11T13:49:38.352" v="1042" actId="1037"/>
          <ac:spMkLst>
            <pc:docMk/>
            <pc:sldMk cId="1602802354" sldId="3429"/>
            <ac:spMk id="30" creationId="{69D892AA-BBDF-4BD7-A75F-F6B3471EA260}"/>
          </ac:spMkLst>
        </pc:spChg>
        <pc:spChg chg="mod">
          <ac:chgData name="Tak, Mittali" userId="2c42498e-f2c6-4c4b-a492-bda09f27ab1b" providerId="ADAL" clId="{55303809-2D0D-41B0-98AD-A028001908F9}" dt="2022-02-11T13:49:38.352" v="1042" actId="1037"/>
          <ac:spMkLst>
            <pc:docMk/>
            <pc:sldMk cId="1602802354" sldId="3429"/>
            <ac:spMk id="31" creationId="{47E531E4-BFE3-4210-94E0-62AC6E09F304}"/>
          </ac:spMkLst>
        </pc:spChg>
        <pc:spChg chg="mod">
          <ac:chgData name="Tak, Mittali" userId="2c42498e-f2c6-4c4b-a492-bda09f27ab1b" providerId="ADAL" clId="{55303809-2D0D-41B0-98AD-A028001908F9}" dt="2022-02-11T13:49:38.352" v="1042" actId="1037"/>
          <ac:spMkLst>
            <pc:docMk/>
            <pc:sldMk cId="1602802354" sldId="3429"/>
            <ac:spMk id="32" creationId="{50E1645F-325D-44C6-8E4C-138FD3D6C804}"/>
          </ac:spMkLst>
        </pc:spChg>
        <pc:spChg chg="mod">
          <ac:chgData name="Tak, Mittali" userId="2c42498e-f2c6-4c4b-a492-bda09f27ab1b" providerId="ADAL" clId="{55303809-2D0D-41B0-98AD-A028001908F9}" dt="2022-02-11T13:49:38.352" v="1042" actId="1037"/>
          <ac:spMkLst>
            <pc:docMk/>
            <pc:sldMk cId="1602802354" sldId="3429"/>
            <ac:spMk id="33" creationId="{DF78E1AE-EB8B-42BE-8A07-C341A5929414}"/>
          </ac:spMkLst>
        </pc:spChg>
        <pc:spChg chg="mod">
          <ac:chgData name="Tak, Mittali" userId="2c42498e-f2c6-4c4b-a492-bda09f27ab1b" providerId="ADAL" clId="{55303809-2D0D-41B0-98AD-A028001908F9}" dt="2022-02-11T13:53:17.867" v="1142" actId="1036"/>
          <ac:spMkLst>
            <pc:docMk/>
            <pc:sldMk cId="1602802354" sldId="3429"/>
            <ac:spMk id="39" creationId="{DE41410B-FDD9-4C38-B5D3-0986AA4C247A}"/>
          </ac:spMkLst>
        </pc:spChg>
        <pc:spChg chg="mod">
          <ac:chgData name="Tak, Mittali" userId="2c42498e-f2c6-4c4b-a492-bda09f27ab1b" providerId="ADAL" clId="{55303809-2D0D-41B0-98AD-A028001908F9}" dt="2022-02-11T13:49:38.352" v="1042" actId="1037"/>
          <ac:spMkLst>
            <pc:docMk/>
            <pc:sldMk cId="1602802354" sldId="3429"/>
            <ac:spMk id="41" creationId="{B921A005-994E-4DE0-BEFD-807956A2664C}"/>
          </ac:spMkLst>
        </pc:spChg>
        <pc:picChg chg="mod">
          <ac:chgData name="Tak, Mittali" userId="2c42498e-f2c6-4c4b-a492-bda09f27ab1b" providerId="ADAL" clId="{55303809-2D0D-41B0-98AD-A028001908F9}" dt="2022-02-11T13:52:01.349" v="1109" actId="1076"/>
          <ac:picMkLst>
            <pc:docMk/>
            <pc:sldMk cId="1602802354" sldId="3429"/>
            <ac:picMk id="11" creationId="{053E7D0B-A217-4719-ACA7-7E87D8C23216}"/>
          </ac:picMkLst>
        </pc:picChg>
        <pc:picChg chg="mod">
          <ac:chgData name="Tak, Mittali" userId="2c42498e-f2c6-4c4b-a492-bda09f27ab1b" providerId="ADAL" clId="{55303809-2D0D-41B0-98AD-A028001908F9}" dt="2022-02-11T13:52:03.496" v="1110" actId="1076"/>
          <ac:picMkLst>
            <pc:docMk/>
            <pc:sldMk cId="1602802354" sldId="3429"/>
            <ac:picMk id="12" creationId="{143EF959-C945-4276-96EA-02BA868C9E27}"/>
          </ac:picMkLst>
        </pc:picChg>
        <pc:picChg chg="mod">
          <ac:chgData name="Tak, Mittali" userId="2c42498e-f2c6-4c4b-a492-bda09f27ab1b" providerId="ADAL" clId="{55303809-2D0D-41B0-98AD-A028001908F9}" dt="2022-02-11T13:51:58.925" v="1108" actId="1076"/>
          <ac:picMkLst>
            <pc:docMk/>
            <pc:sldMk cId="1602802354" sldId="3429"/>
            <ac:picMk id="13" creationId="{C63CC1EB-8407-42ED-9B71-B0E5E579087A}"/>
          </ac:picMkLst>
        </pc:picChg>
        <pc:picChg chg="mod">
          <ac:chgData name="Tak, Mittali" userId="2c42498e-f2c6-4c4b-a492-bda09f27ab1b" providerId="ADAL" clId="{55303809-2D0D-41B0-98AD-A028001908F9}" dt="2022-02-11T13:51:57.505" v="1107" actId="1076"/>
          <ac:picMkLst>
            <pc:docMk/>
            <pc:sldMk cId="1602802354" sldId="3429"/>
            <ac:picMk id="14" creationId="{9239A343-51D3-41FB-82EF-D0A63467CCAC}"/>
          </ac:picMkLst>
        </pc:picChg>
        <pc:picChg chg="mod">
          <ac:chgData name="Tak, Mittali" userId="2c42498e-f2c6-4c4b-a492-bda09f27ab1b" providerId="ADAL" clId="{55303809-2D0D-41B0-98AD-A028001908F9}" dt="2022-02-11T13:51:47.636" v="1103" actId="1076"/>
          <ac:picMkLst>
            <pc:docMk/>
            <pc:sldMk cId="1602802354" sldId="3429"/>
            <ac:picMk id="15" creationId="{AEE0023D-74D8-4245-8B5C-E7B333A4AD1E}"/>
          </ac:picMkLst>
        </pc:picChg>
        <pc:picChg chg="mod">
          <ac:chgData name="Tak, Mittali" userId="2c42498e-f2c6-4c4b-a492-bda09f27ab1b" providerId="ADAL" clId="{55303809-2D0D-41B0-98AD-A028001908F9}" dt="2022-02-11T13:51:52.484" v="1105" actId="1076"/>
          <ac:picMkLst>
            <pc:docMk/>
            <pc:sldMk cId="1602802354" sldId="3429"/>
            <ac:picMk id="16" creationId="{63DFD1E9-F732-45B0-8353-50BCCEDD3276}"/>
          </ac:picMkLst>
        </pc:picChg>
        <pc:picChg chg="mod">
          <ac:chgData name="Tak, Mittali" userId="2c42498e-f2c6-4c4b-a492-bda09f27ab1b" providerId="ADAL" clId="{55303809-2D0D-41B0-98AD-A028001908F9}" dt="2022-02-11T13:51:54.508" v="1106" actId="1076"/>
          <ac:picMkLst>
            <pc:docMk/>
            <pc:sldMk cId="1602802354" sldId="3429"/>
            <ac:picMk id="17" creationId="{F226E283-2FA5-4951-BDAD-B87C419C8B29}"/>
          </ac:picMkLst>
        </pc:picChg>
        <pc:picChg chg="mod">
          <ac:chgData name="Tak, Mittali" userId="2c42498e-f2c6-4c4b-a492-bda09f27ab1b" providerId="ADAL" clId="{55303809-2D0D-41B0-98AD-A028001908F9}" dt="2022-02-11T13:51:50.593" v="1104" actId="1076"/>
          <ac:picMkLst>
            <pc:docMk/>
            <pc:sldMk cId="1602802354" sldId="3429"/>
            <ac:picMk id="18" creationId="{1BEDA275-0063-40C4-996B-1A26231C649E}"/>
          </ac:picMkLst>
        </pc:picChg>
        <pc:picChg chg="mod">
          <ac:chgData name="Tak, Mittali" userId="2c42498e-f2c6-4c4b-a492-bda09f27ab1b" providerId="ADAL" clId="{55303809-2D0D-41B0-98AD-A028001908F9}" dt="2022-02-11T13:52:24.869" v="1116" actId="1076"/>
          <ac:picMkLst>
            <pc:docMk/>
            <pc:sldMk cId="1602802354" sldId="3429"/>
            <ac:picMk id="23" creationId="{487262CA-8939-4B42-8363-ADB68A4B637C}"/>
          </ac:picMkLst>
        </pc:picChg>
        <pc:picChg chg="mod">
          <ac:chgData name="Tak, Mittali" userId="2c42498e-f2c6-4c4b-a492-bda09f27ab1b" providerId="ADAL" clId="{55303809-2D0D-41B0-98AD-A028001908F9}" dt="2022-02-11T13:52:17.293" v="1113" actId="1076"/>
          <ac:picMkLst>
            <pc:docMk/>
            <pc:sldMk cId="1602802354" sldId="3429"/>
            <ac:picMk id="24" creationId="{45A2E598-5A4D-4244-948E-CD24CDB6035B}"/>
          </ac:picMkLst>
        </pc:picChg>
        <pc:picChg chg="mod">
          <ac:chgData name="Tak, Mittali" userId="2c42498e-f2c6-4c4b-a492-bda09f27ab1b" providerId="ADAL" clId="{55303809-2D0D-41B0-98AD-A028001908F9}" dt="2022-02-11T13:53:31.303" v="1143" actId="1076"/>
          <ac:picMkLst>
            <pc:docMk/>
            <pc:sldMk cId="1602802354" sldId="3429"/>
            <ac:picMk id="25" creationId="{456365B1-8F32-4F24-9D3B-747F72588244}"/>
          </ac:picMkLst>
        </pc:picChg>
        <pc:picChg chg="mod">
          <ac:chgData name="Tak, Mittali" userId="2c42498e-f2c6-4c4b-a492-bda09f27ab1b" providerId="ADAL" clId="{55303809-2D0D-41B0-98AD-A028001908F9}" dt="2022-02-11T13:52:22.272" v="1115" actId="1076"/>
          <ac:picMkLst>
            <pc:docMk/>
            <pc:sldMk cId="1602802354" sldId="3429"/>
            <ac:picMk id="36" creationId="{130EE07A-2C01-44CB-BA1A-93DE1C13A571}"/>
          </ac:picMkLst>
        </pc:picChg>
        <pc:picChg chg="mod">
          <ac:chgData name="Tak, Mittali" userId="2c42498e-f2c6-4c4b-a492-bda09f27ab1b" providerId="ADAL" clId="{55303809-2D0D-41B0-98AD-A028001908F9}" dt="2022-02-11T13:52:19.916" v="1114" actId="1076"/>
          <ac:picMkLst>
            <pc:docMk/>
            <pc:sldMk cId="1602802354" sldId="3429"/>
            <ac:picMk id="40" creationId="{EBAF8B5F-3CB9-4E74-BB27-B349882DD2B4}"/>
          </ac:picMkLst>
        </pc:picChg>
        <pc:picChg chg="add mod">
          <ac:chgData name="Tak, Mittali" userId="2c42498e-f2c6-4c4b-a492-bda09f27ab1b" providerId="ADAL" clId="{55303809-2D0D-41B0-98AD-A028001908F9}" dt="2022-02-14T10:49:21.315" v="1842" actId="1076"/>
          <ac:picMkLst>
            <pc:docMk/>
            <pc:sldMk cId="1602802354" sldId="3429"/>
            <ac:picMk id="44" creationId="{9C5F0611-46CD-4373-A028-8A85986584EE}"/>
          </ac:picMkLst>
        </pc:picChg>
      </pc:sldChg>
      <pc:sldChg chg="modSp mod">
        <pc:chgData name="Tak, Mittali" userId="2c42498e-f2c6-4c4b-a492-bda09f27ab1b" providerId="ADAL" clId="{55303809-2D0D-41B0-98AD-A028001908F9}" dt="2022-02-14T08:40:59.298" v="1673" actId="20577"/>
        <pc:sldMkLst>
          <pc:docMk/>
          <pc:sldMk cId="3235625831" sldId="3488"/>
        </pc:sldMkLst>
        <pc:spChg chg="mod">
          <ac:chgData name="Tak, Mittali" userId="2c42498e-f2c6-4c4b-a492-bda09f27ab1b" providerId="ADAL" clId="{55303809-2D0D-41B0-98AD-A028001908F9}" dt="2022-02-14T08:40:59.298" v="1673" actId="20577"/>
          <ac:spMkLst>
            <pc:docMk/>
            <pc:sldMk cId="3235625831" sldId="3488"/>
            <ac:spMk id="9" creationId="{12E7D77C-7D57-0C4E-A733-278C74DFB446}"/>
          </ac:spMkLst>
        </pc:spChg>
      </pc:sldChg>
      <pc:sldChg chg="modSp mod">
        <pc:chgData name="Tak, Mittali" userId="2c42498e-f2c6-4c4b-a492-bda09f27ab1b" providerId="ADAL" clId="{55303809-2D0D-41B0-98AD-A028001908F9}" dt="2022-02-14T06:30:58.631" v="1459"/>
        <pc:sldMkLst>
          <pc:docMk/>
          <pc:sldMk cId="2538208944" sldId="1448942090"/>
        </pc:sldMkLst>
        <pc:spChg chg="mod">
          <ac:chgData name="Tak, Mittali" userId="2c42498e-f2c6-4c4b-a492-bda09f27ab1b" providerId="ADAL" clId="{55303809-2D0D-41B0-98AD-A028001908F9}" dt="2022-02-14T06:29:11.083" v="1447" actId="1036"/>
          <ac:spMkLst>
            <pc:docMk/>
            <pc:sldMk cId="2538208944" sldId="1448942090"/>
            <ac:spMk id="6" creationId="{DE8D6051-E7A8-408B-AE37-B18D650E227E}"/>
          </ac:spMkLst>
        </pc:spChg>
        <pc:spChg chg="mod">
          <ac:chgData name="Tak, Mittali" userId="2c42498e-f2c6-4c4b-a492-bda09f27ab1b" providerId="ADAL" clId="{55303809-2D0D-41B0-98AD-A028001908F9}" dt="2022-02-14T06:29:11.083" v="1447" actId="1036"/>
          <ac:spMkLst>
            <pc:docMk/>
            <pc:sldMk cId="2538208944" sldId="1448942090"/>
            <ac:spMk id="7" creationId="{7875228F-B028-4FB3-8D34-26DC2D82FD79}"/>
          </ac:spMkLst>
        </pc:spChg>
        <pc:spChg chg="mod">
          <ac:chgData name="Tak, Mittali" userId="2c42498e-f2c6-4c4b-a492-bda09f27ab1b" providerId="ADAL" clId="{55303809-2D0D-41B0-98AD-A028001908F9}" dt="2022-02-14T06:29:11.083" v="1447" actId="1036"/>
          <ac:spMkLst>
            <pc:docMk/>
            <pc:sldMk cId="2538208944" sldId="1448942090"/>
            <ac:spMk id="8" creationId="{E70D03EE-AC38-45DF-ADFA-4CA16527EA1F}"/>
          </ac:spMkLst>
        </pc:spChg>
        <pc:spChg chg="mod">
          <ac:chgData name="Tak, Mittali" userId="2c42498e-f2c6-4c4b-a492-bda09f27ab1b" providerId="ADAL" clId="{55303809-2D0D-41B0-98AD-A028001908F9}" dt="2022-02-14T06:29:11.083" v="1447" actId="1036"/>
          <ac:spMkLst>
            <pc:docMk/>
            <pc:sldMk cId="2538208944" sldId="1448942090"/>
            <ac:spMk id="9" creationId="{D6D08DFF-D109-4872-B9C0-E091565C727C}"/>
          </ac:spMkLst>
        </pc:spChg>
        <pc:spChg chg="mod">
          <ac:chgData name="Tak, Mittali" userId="2c42498e-f2c6-4c4b-a492-bda09f27ab1b" providerId="ADAL" clId="{55303809-2D0D-41B0-98AD-A028001908F9}" dt="2022-02-14T06:29:11.083" v="1447" actId="1036"/>
          <ac:spMkLst>
            <pc:docMk/>
            <pc:sldMk cId="2538208944" sldId="1448942090"/>
            <ac:spMk id="10" creationId="{33468238-7782-476A-A62D-EF65116867F5}"/>
          </ac:spMkLst>
        </pc:spChg>
        <pc:spChg chg="mod">
          <ac:chgData name="Tak, Mittali" userId="2c42498e-f2c6-4c4b-a492-bda09f27ab1b" providerId="ADAL" clId="{55303809-2D0D-41B0-98AD-A028001908F9}" dt="2022-02-14T06:29:11.083" v="1447" actId="1036"/>
          <ac:spMkLst>
            <pc:docMk/>
            <pc:sldMk cId="2538208944" sldId="1448942090"/>
            <ac:spMk id="11" creationId="{56E786AF-61D5-4838-993C-E7E4880D3CD3}"/>
          </ac:spMkLst>
        </pc:spChg>
        <pc:spChg chg="mod">
          <ac:chgData name="Tak, Mittali" userId="2c42498e-f2c6-4c4b-a492-bda09f27ab1b" providerId="ADAL" clId="{55303809-2D0D-41B0-98AD-A028001908F9}" dt="2022-02-14T06:29:11.083" v="1447" actId="1036"/>
          <ac:spMkLst>
            <pc:docMk/>
            <pc:sldMk cId="2538208944" sldId="1448942090"/>
            <ac:spMk id="12" creationId="{6DAC4FB3-1CA8-45C7-B018-C96D7D322357}"/>
          </ac:spMkLst>
        </pc:spChg>
        <pc:graphicFrameChg chg="mod modGraphic">
          <ac:chgData name="Tak, Mittali" userId="2c42498e-f2c6-4c4b-a492-bda09f27ab1b" providerId="ADAL" clId="{55303809-2D0D-41B0-98AD-A028001908F9}" dt="2022-02-14T06:30:58.631" v="1459"/>
          <ac:graphicFrameMkLst>
            <pc:docMk/>
            <pc:sldMk cId="2538208944" sldId="1448942090"/>
            <ac:graphicFrameMk id="3" creationId="{8FB1D023-7CDF-4D5A-B31B-FD4CA49F4459}"/>
          </ac:graphicFrameMkLst>
        </pc:graphicFrameChg>
      </pc:sldChg>
      <pc:sldChg chg="del">
        <pc:chgData name="Tak, Mittali" userId="2c42498e-f2c6-4c4b-a492-bda09f27ab1b" providerId="ADAL" clId="{55303809-2D0D-41B0-98AD-A028001908F9}" dt="2022-02-11T12:50:53.375" v="125" actId="47"/>
        <pc:sldMkLst>
          <pc:docMk/>
          <pc:sldMk cId="583356293" sldId="1448942091"/>
        </pc:sldMkLst>
      </pc:sldChg>
      <pc:sldChg chg="addSp modSp mod">
        <pc:chgData name="Tak, Mittali" userId="2c42498e-f2c6-4c4b-a492-bda09f27ab1b" providerId="ADAL" clId="{55303809-2D0D-41B0-98AD-A028001908F9}" dt="2022-02-11T13:26:40.812" v="952" actId="403"/>
        <pc:sldMkLst>
          <pc:docMk/>
          <pc:sldMk cId="1796025525" sldId="1448942092"/>
        </pc:sldMkLst>
        <pc:spChg chg="add mod">
          <ac:chgData name="Tak, Mittali" userId="2c42498e-f2c6-4c4b-a492-bda09f27ab1b" providerId="ADAL" clId="{55303809-2D0D-41B0-98AD-A028001908F9}" dt="2022-02-11T11:57:39.960" v="56" actId="1076"/>
          <ac:spMkLst>
            <pc:docMk/>
            <pc:sldMk cId="1796025525" sldId="1448942092"/>
            <ac:spMk id="2" creationId="{087F8104-C0DD-4F0A-9588-0BE344048318}"/>
          </ac:spMkLst>
        </pc:spChg>
        <pc:spChg chg="add mod">
          <ac:chgData name="Tak, Mittali" userId="2c42498e-f2c6-4c4b-a492-bda09f27ab1b" providerId="ADAL" clId="{55303809-2D0D-41B0-98AD-A028001908F9}" dt="2022-02-11T11:57:49.284" v="67" actId="20577"/>
          <ac:spMkLst>
            <pc:docMk/>
            <pc:sldMk cId="1796025525" sldId="1448942092"/>
            <ac:spMk id="6" creationId="{F5682CA0-EB34-4B95-AC2A-CED2DEEF0F9A}"/>
          </ac:spMkLst>
        </pc:spChg>
        <pc:spChg chg="mod">
          <ac:chgData name="Tak, Mittali" userId="2c42498e-f2c6-4c4b-a492-bda09f27ab1b" providerId="ADAL" clId="{55303809-2D0D-41B0-98AD-A028001908F9}" dt="2022-02-11T13:24:24.170" v="951" actId="114"/>
          <ac:spMkLst>
            <pc:docMk/>
            <pc:sldMk cId="1796025525" sldId="1448942092"/>
            <ac:spMk id="7" creationId="{69469B06-B35F-49DA-8BF4-2272C73E5FAC}"/>
          </ac:spMkLst>
        </pc:spChg>
        <pc:graphicFrameChg chg="mod modGraphic">
          <ac:chgData name="Tak, Mittali" userId="2c42498e-f2c6-4c4b-a492-bda09f27ab1b" providerId="ADAL" clId="{55303809-2D0D-41B0-98AD-A028001908F9}" dt="2022-02-11T13:26:40.812" v="952" actId="403"/>
          <ac:graphicFrameMkLst>
            <pc:docMk/>
            <pc:sldMk cId="1796025525" sldId="1448942092"/>
            <ac:graphicFrameMk id="4" creationId="{D48455CB-6F1F-42E1-8302-5B992AD1B11D}"/>
          </ac:graphicFrameMkLst>
        </pc:graphicFrameChg>
      </pc:sldChg>
      <pc:sldChg chg="modSp mod ord">
        <pc:chgData name="Tak, Mittali" userId="2c42498e-f2c6-4c4b-a492-bda09f27ab1b" providerId="ADAL" clId="{55303809-2D0D-41B0-98AD-A028001908F9}" dt="2022-02-14T07:43:55.173" v="1670"/>
        <pc:sldMkLst>
          <pc:docMk/>
          <pc:sldMk cId="2916074546" sldId="1448942093"/>
        </pc:sldMkLst>
        <pc:spChg chg="mod">
          <ac:chgData name="Tak, Mittali" userId="2c42498e-f2c6-4c4b-a492-bda09f27ab1b" providerId="ADAL" clId="{55303809-2D0D-41B0-98AD-A028001908F9}" dt="2022-02-11T13:27:50.286" v="955" actId="403"/>
          <ac:spMkLst>
            <pc:docMk/>
            <pc:sldMk cId="2916074546" sldId="1448942093"/>
            <ac:spMk id="26" creationId="{00000000-0000-0000-0000-000000000000}"/>
          </ac:spMkLst>
        </pc:spChg>
        <pc:spChg chg="mod">
          <ac:chgData name="Tak, Mittali" userId="2c42498e-f2c6-4c4b-a492-bda09f27ab1b" providerId="ADAL" clId="{55303809-2D0D-41B0-98AD-A028001908F9}" dt="2022-02-11T13:27:50.286" v="955" actId="403"/>
          <ac:spMkLst>
            <pc:docMk/>
            <pc:sldMk cId="2916074546" sldId="1448942093"/>
            <ac:spMk id="32" creationId="{3B567F93-0A37-2B4E-B5CF-92CAABFE9CF1}"/>
          </ac:spMkLst>
        </pc:spChg>
        <pc:spChg chg="mod">
          <ac:chgData name="Tak, Mittali" userId="2c42498e-f2c6-4c4b-a492-bda09f27ab1b" providerId="ADAL" clId="{55303809-2D0D-41B0-98AD-A028001908F9}" dt="2022-02-11T13:27:50.286" v="955" actId="403"/>
          <ac:spMkLst>
            <pc:docMk/>
            <pc:sldMk cId="2916074546" sldId="1448942093"/>
            <ac:spMk id="33" creationId="{3B567F93-0A37-2B4E-B5CF-92CAABFE9CF1}"/>
          </ac:spMkLst>
        </pc:spChg>
        <pc:spChg chg="mod">
          <ac:chgData name="Tak, Mittali" userId="2c42498e-f2c6-4c4b-a492-bda09f27ab1b" providerId="ADAL" clId="{55303809-2D0D-41B0-98AD-A028001908F9}" dt="2022-02-11T13:46:14.751" v="969" actId="1076"/>
          <ac:spMkLst>
            <pc:docMk/>
            <pc:sldMk cId="2916074546" sldId="1448942093"/>
            <ac:spMk id="34" creationId="{BB181A46-B964-495D-B2EE-6B624F35F4C9}"/>
          </ac:spMkLst>
        </pc:spChg>
        <pc:spChg chg="mod">
          <ac:chgData name="Tak, Mittali" userId="2c42498e-f2c6-4c4b-a492-bda09f27ab1b" providerId="ADAL" clId="{55303809-2D0D-41B0-98AD-A028001908F9}" dt="2022-02-11T13:27:50.286" v="955" actId="403"/>
          <ac:spMkLst>
            <pc:docMk/>
            <pc:sldMk cId="2916074546" sldId="1448942093"/>
            <ac:spMk id="35" creationId="{3B567F93-0A37-2B4E-B5CF-92CAABFE9CF1}"/>
          </ac:spMkLst>
        </pc:spChg>
        <pc:spChg chg="mod">
          <ac:chgData name="Tak, Mittali" userId="2c42498e-f2c6-4c4b-a492-bda09f27ab1b" providerId="ADAL" clId="{55303809-2D0D-41B0-98AD-A028001908F9}" dt="2022-02-11T13:46:22.787" v="976" actId="1037"/>
          <ac:spMkLst>
            <pc:docMk/>
            <pc:sldMk cId="2916074546" sldId="1448942093"/>
            <ac:spMk id="36" creationId="{FECB646F-AAFA-4BB5-B6B8-53E733461238}"/>
          </ac:spMkLst>
        </pc:spChg>
        <pc:spChg chg="mod">
          <ac:chgData name="Tak, Mittali" userId="2c42498e-f2c6-4c4b-a492-bda09f27ab1b" providerId="ADAL" clId="{55303809-2D0D-41B0-98AD-A028001908F9}" dt="2022-02-11T13:46:03.809" v="966" actId="1038"/>
          <ac:spMkLst>
            <pc:docMk/>
            <pc:sldMk cId="2916074546" sldId="1448942093"/>
            <ac:spMk id="37" creationId="{B428D446-00F1-4927-9F36-8D9A8FEBA164}"/>
          </ac:spMkLst>
        </pc:spChg>
        <pc:spChg chg="mod">
          <ac:chgData name="Tak, Mittali" userId="2c42498e-f2c6-4c4b-a492-bda09f27ab1b" providerId="ADAL" clId="{55303809-2D0D-41B0-98AD-A028001908F9}" dt="2022-02-11T13:27:50.286" v="955" actId="403"/>
          <ac:spMkLst>
            <pc:docMk/>
            <pc:sldMk cId="2916074546" sldId="1448942093"/>
            <ac:spMk id="48" creationId="{F4C40A63-C312-4647-87D0-9EBF1D6B4580}"/>
          </ac:spMkLst>
        </pc:spChg>
        <pc:spChg chg="mod">
          <ac:chgData name="Tak, Mittali" userId="2c42498e-f2c6-4c4b-a492-bda09f27ab1b" providerId="ADAL" clId="{55303809-2D0D-41B0-98AD-A028001908F9}" dt="2022-02-11T13:27:50.286" v="955" actId="403"/>
          <ac:spMkLst>
            <pc:docMk/>
            <pc:sldMk cId="2916074546" sldId="1448942093"/>
            <ac:spMk id="50" creationId="{C9F3409C-97CB-4C7D-80FC-E4B4D31317DE}"/>
          </ac:spMkLst>
        </pc:spChg>
        <pc:spChg chg="mod">
          <ac:chgData name="Tak, Mittali" userId="2c42498e-f2c6-4c4b-a492-bda09f27ab1b" providerId="ADAL" clId="{55303809-2D0D-41B0-98AD-A028001908F9}" dt="2022-02-11T13:27:50.286" v="955" actId="403"/>
          <ac:spMkLst>
            <pc:docMk/>
            <pc:sldMk cId="2916074546" sldId="1448942093"/>
            <ac:spMk id="51" creationId="{08EF2FD0-841C-4CD7-B670-1A6AAAD84404}"/>
          </ac:spMkLst>
        </pc:spChg>
        <pc:spChg chg="mod">
          <ac:chgData name="Tak, Mittali" userId="2c42498e-f2c6-4c4b-a492-bda09f27ab1b" providerId="ADAL" clId="{55303809-2D0D-41B0-98AD-A028001908F9}" dt="2022-02-11T13:46:01.866" v="964" actId="20577"/>
          <ac:spMkLst>
            <pc:docMk/>
            <pc:sldMk cId="2916074546" sldId="1448942093"/>
            <ac:spMk id="55" creationId="{70215133-8062-47CC-B9C2-92C6338773FF}"/>
          </ac:spMkLst>
        </pc:spChg>
        <pc:spChg chg="mod">
          <ac:chgData name="Tak, Mittali" userId="2c42498e-f2c6-4c4b-a492-bda09f27ab1b" providerId="ADAL" clId="{55303809-2D0D-41B0-98AD-A028001908F9}" dt="2022-02-11T13:27:50.286" v="955" actId="403"/>
          <ac:spMkLst>
            <pc:docMk/>
            <pc:sldMk cId="2916074546" sldId="1448942093"/>
            <ac:spMk id="61" creationId="{B4E3335B-9885-48C1-A096-B6896BA89AA0}"/>
          </ac:spMkLst>
        </pc:spChg>
        <pc:spChg chg="mod">
          <ac:chgData name="Tak, Mittali" userId="2c42498e-f2c6-4c4b-a492-bda09f27ab1b" providerId="ADAL" clId="{55303809-2D0D-41B0-98AD-A028001908F9}" dt="2022-02-11T13:27:50.286" v="955" actId="403"/>
          <ac:spMkLst>
            <pc:docMk/>
            <pc:sldMk cId="2916074546" sldId="1448942093"/>
            <ac:spMk id="62" creationId="{55314B76-F489-4940-B48C-E0D9C002EBFC}"/>
          </ac:spMkLst>
        </pc:spChg>
        <pc:spChg chg="mod">
          <ac:chgData name="Tak, Mittali" userId="2c42498e-f2c6-4c4b-a492-bda09f27ab1b" providerId="ADAL" clId="{55303809-2D0D-41B0-98AD-A028001908F9}" dt="2022-02-11T13:27:50.286" v="955" actId="403"/>
          <ac:spMkLst>
            <pc:docMk/>
            <pc:sldMk cId="2916074546" sldId="1448942093"/>
            <ac:spMk id="63" creationId="{3EF05801-108C-4222-A5B0-DF9E1D58988D}"/>
          </ac:spMkLst>
        </pc:spChg>
        <pc:spChg chg="mod">
          <ac:chgData name="Tak, Mittali" userId="2c42498e-f2c6-4c4b-a492-bda09f27ab1b" providerId="ADAL" clId="{55303809-2D0D-41B0-98AD-A028001908F9}" dt="2022-02-11T13:46:17.018" v="971" actId="20577"/>
          <ac:spMkLst>
            <pc:docMk/>
            <pc:sldMk cId="2916074546" sldId="1448942093"/>
            <ac:spMk id="64" creationId="{F2644056-9BD7-475C-B739-2BE1C55286B6}"/>
          </ac:spMkLst>
        </pc:spChg>
        <pc:spChg chg="mod">
          <ac:chgData name="Tak, Mittali" userId="2c42498e-f2c6-4c4b-a492-bda09f27ab1b" providerId="ADAL" clId="{55303809-2D0D-41B0-98AD-A028001908F9}" dt="2022-02-11T13:27:50.286" v="955" actId="403"/>
          <ac:spMkLst>
            <pc:docMk/>
            <pc:sldMk cId="2916074546" sldId="1448942093"/>
            <ac:spMk id="66" creationId="{D923208A-AE72-42A5-9745-8EB9E56D0A20}"/>
          </ac:spMkLst>
        </pc:spChg>
        <pc:spChg chg="mod">
          <ac:chgData name="Tak, Mittali" userId="2c42498e-f2c6-4c4b-a492-bda09f27ab1b" providerId="ADAL" clId="{55303809-2D0D-41B0-98AD-A028001908F9}" dt="2022-02-11T13:27:50.286" v="955" actId="403"/>
          <ac:spMkLst>
            <pc:docMk/>
            <pc:sldMk cId="2916074546" sldId="1448942093"/>
            <ac:spMk id="67" creationId="{F35421D4-385F-4BED-9620-B3EB9DFE99DC}"/>
          </ac:spMkLst>
        </pc:spChg>
        <pc:spChg chg="mod">
          <ac:chgData name="Tak, Mittali" userId="2c42498e-f2c6-4c4b-a492-bda09f27ab1b" providerId="ADAL" clId="{55303809-2D0D-41B0-98AD-A028001908F9}" dt="2022-02-11T13:27:50.286" v="955" actId="403"/>
          <ac:spMkLst>
            <pc:docMk/>
            <pc:sldMk cId="2916074546" sldId="1448942093"/>
            <ac:spMk id="68" creationId="{3C1C9765-CB9F-4854-8D3F-2C9834A6C895}"/>
          </ac:spMkLst>
        </pc:spChg>
        <pc:spChg chg="mod">
          <ac:chgData name="Tak, Mittali" userId="2c42498e-f2c6-4c4b-a492-bda09f27ab1b" providerId="ADAL" clId="{55303809-2D0D-41B0-98AD-A028001908F9}" dt="2022-02-11T13:27:50.286" v="955" actId="403"/>
          <ac:spMkLst>
            <pc:docMk/>
            <pc:sldMk cId="2916074546" sldId="1448942093"/>
            <ac:spMk id="69" creationId="{498929AB-07B0-4201-BB57-D614FD47650B}"/>
          </ac:spMkLst>
        </pc:spChg>
        <pc:spChg chg="mod">
          <ac:chgData name="Tak, Mittali" userId="2c42498e-f2c6-4c4b-a492-bda09f27ab1b" providerId="ADAL" clId="{55303809-2D0D-41B0-98AD-A028001908F9}" dt="2022-02-11T13:27:50.286" v="955" actId="403"/>
          <ac:spMkLst>
            <pc:docMk/>
            <pc:sldMk cId="2916074546" sldId="1448942093"/>
            <ac:spMk id="70" creationId="{335E36CD-2919-44AB-8AA9-93DDAC236DAD}"/>
          </ac:spMkLst>
        </pc:spChg>
        <pc:spChg chg="mod">
          <ac:chgData name="Tak, Mittali" userId="2c42498e-f2c6-4c4b-a492-bda09f27ab1b" providerId="ADAL" clId="{55303809-2D0D-41B0-98AD-A028001908F9}" dt="2022-02-11T13:27:50.286" v="955" actId="403"/>
          <ac:spMkLst>
            <pc:docMk/>
            <pc:sldMk cId="2916074546" sldId="1448942093"/>
            <ac:spMk id="71" creationId="{99A7334D-9A67-4145-AF33-221323297D5E}"/>
          </ac:spMkLst>
        </pc:spChg>
        <pc:spChg chg="mod">
          <ac:chgData name="Tak, Mittali" userId="2c42498e-f2c6-4c4b-a492-bda09f27ab1b" providerId="ADAL" clId="{55303809-2D0D-41B0-98AD-A028001908F9}" dt="2022-02-11T13:27:50.286" v="955" actId="403"/>
          <ac:spMkLst>
            <pc:docMk/>
            <pc:sldMk cId="2916074546" sldId="1448942093"/>
            <ac:spMk id="72" creationId="{4E7A5226-2023-4C4F-84F8-B2E787EA9204}"/>
          </ac:spMkLst>
        </pc:spChg>
        <pc:spChg chg="mod">
          <ac:chgData name="Tak, Mittali" userId="2c42498e-f2c6-4c4b-a492-bda09f27ab1b" providerId="ADAL" clId="{55303809-2D0D-41B0-98AD-A028001908F9}" dt="2022-02-11T13:46:11.485" v="968" actId="20577"/>
          <ac:spMkLst>
            <pc:docMk/>
            <pc:sldMk cId="2916074546" sldId="1448942093"/>
            <ac:spMk id="73" creationId="{7DD76069-3889-4D00-A542-AB321EDDBE00}"/>
          </ac:spMkLst>
        </pc:spChg>
        <pc:spChg chg="mod">
          <ac:chgData name="Tak, Mittali" userId="2c42498e-f2c6-4c4b-a492-bda09f27ab1b" providerId="ADAL" clId="{55303809-2D0D-41B0-98AD-A028001908F9}" dt="2022-02-11T13:27:50.286" v="955" actId="403"/>
          <ac:spMkLst>
            <pc:docMk/>
            <pc:sldMk cId="2916074546" sldId="1448942093"/>
            <ac:spMk id="80" creationId="{0F9EB82D-A50D-4CB1-95FB-B1FCCC0DD5CC}"/>
          </ac:spMkLst>
        </pc:spChg>
        <pc:spChg chg="mod">
          <ac:chgData name="Tak, Mittali" userId="2c42498e-f2c6-4c4b-a492-bda09f27ab1b" providerId="ADAL" clId="{55303809-2D0D-41B0-98AD-A028001908F9}" dt="2022-02-11T13:27:50.286" v="955" actId="403"/>
          <ac:spMkLst>
            <pc:docMk/>
            <pc:sldMk cId="2916074546" sldId="1448942093"/>
            <ac:spMk id="81" creationId="{EB30C508-8612-4D4B-96A8-B0CA6DB1B21E}"/>
          </ac:spMkLst>
        </pc:spChg>
        <pc:spChg chg="mod">
          <ac:chgData name="Tak, Mittali" userId="2c42498e-f2c6-4c4b-a492-bda09f27ab1b" providerId="ADAL" clId="{55303809-2D0D-41B0-98AD-A028001908F9}" dt="2022-02-11T13:27:50.286" v="955" actId="403"/>
          <ac:spMkLst>
            <pc:docMk/>
            <pc:sldMk cId="2916074546" sldId="1448942093"/>
            <ac:spMk id="82" creationId="{79A3CC8E-2476-4C19-9AF7-F5F841A823F0}"/>
          </ac:spMkLst>
        </pc:spChg>
      </pc:sldChg>
      <pc:sldChg chg="addSp delSp modSp add mod">
        <pc:chgData name="Tak, Mittali" userId="2c42498e-f2c6-4c4b-a492-bda09f27ab1b" providerId="ADAL" clId="{55303809-2D0D-41B0-98AD-A028001908F9}" dt="2022-02-14T12:25:36.980" v="4341" actId="20577"/>
        <pc:sldMkLst>
          <pc:docMk/>
          <pc:sldMk cId="354963094" sldId="1448942094"/>
        </pc:sldMkLst>
        <pc:spChg chg="mod">
          <ac:chgData name="Tak, Mittali" userId="2c42498e-f2c6-4c4b-a492-bda09f27ab1b" providerId="ADAL" clId="{55303809-2D0D-41B0-98AD-A028001908F9}" dt="2022-02-11T13:09:14.541" v="815" actId="1036"/>
          <ac:spMkLst>
            <pc:docMk/>
            <pc:sldMk cId="354963094" sldId="1448942094"/>
            <ac:spMk id="5" creationId="{F44F508F-4A9A-498F-9ACB-CCBB8041E72E}"/>
          </ac:spMkLst>
        </pc:spChg>
        <pc:spChg chg="del">
          <ac:chgData name="Tak, Mittali" userId="2c42498e-f2c6-4c4b-a492-bda09f27ab1b" providerId="ADAL" clId="{55303809-2D0D-41B0-98AD-A028001908F9}" dt="2022-02-11T12:51:31.742" v="127" actId="478"/>
          <ac:spMkLst>
            <pc:docMk/>
            <pc:sldMk cId="354963094" sldId="1448942094"/>
            <ac:spMk id="6" creationId="{DE8D6051-E7A8-408B-AE37-B18D650E227E}"/>
          </ac:spMkLst>
        </pc:spChg>
        <pc:spChg chg="del">
          <ac:chgData name="Tak, Mittali" userId="2c42498e-f2c6-4c4b-a492-bda09f27ab1b" providerId="ADAL" clId="{55303809-2D0D-41B0-98AD-A028001908F9}" dt="2022-02-11T12:51:31.742" v="127" actId="478"/>
          <ac:spMkLst>
            <pc:docMk/>
            <pc:sldMk cId="354963094" sldId="1448942094"/>
            <ac:spMk id="7" creationId="{7875228F-B028-4FB3-8D34-26DC2D82FD79}"/>
          </ac:spMkLst>
        </pc:spChg>
        <pc:spChg chg="del">
          <ac:chgData name="Tak, Mittali" userId="2c42498e-f2c6-4c4b-a492-bda09f27ab1b" providerId="ADAL" clId="{55303809-2D0D-41B0-98AD-A028001908F9}" dt="2022-02-11T12:51:31.742" v="127" actId="478"/>
          <ac:spMkLst>
            <pc:docMk/>
            <pc:sldMk cId="354963094" sldId="1448942094"/>
            <ac:spMk id="8" creationId="{E70D03EE-AC38-45DF-ADFA-4CA16527EA1F}"/>
          </ac:spMkLst>
        </pc:spChg>
        <pc:spChg chg="del">
          <ac:chgData name="Tak, Mittali" userId="2c42498e-f2c6-4c4b-a492-bda09f27ab1b" providerId="ADAL" clId="{55303809-2D0D-41B0-98AD-A028001908F9}" dt="2022-02-11T12:51:31.742" v="127" actId="478"/>
          <ac:spMkLst>
            <pc:docMk/>
            <pc:sldMk cId="354963094" sldId="1448942094"/>
            <ac:spMk id="9" creationId="{D6D08DFF-D109-4872-B9C0-E091565C727C}"/>
          </ac:spMkLst>
        </pc:spChg>
        <pc:spChg chg="del">
          <ac:chgData name="Tak, Mittali" userId="2c42498e-f2c6-4c4b-a492-bda09f27ab1b" providerId="ADAL" clId="{55303809-2D0D-41B0-98AD-A028001908F9}" dt="2022-02-11T12:51:31.742" v="127" actId="478"/>
          <ac:spMkLst>
            <pc:docMk/>
            <pc:sldMk cId="354963094" sldId="1448942094"/>
            <ac:spMk id="10" creationId="{33468238-7782-476A-A62D-EF65116867F5}"/>
          </ac:spMkLst>
        </pc:spChg>
        <pc:spChg chg="del">
          <ac:chgData name="Tak, Mittali" userId="2c42498e-f2c6-4c4b-a492-bda09f27ab1b" providerId="ADAL" clId="{55303809-2D0D-41B0-98AD-A028001908F9}" dt="2022-02-11T12:51:31.742" v="127" actId="478"/>
          <ac:spMkLst>
            <pc:docMk/>
            <pc:sldMk cId="354963094" sldId="1448942094"/>
            <ac:spMk id="11" creationId="{56E786AF-61D5-4838-993C-E7E4880D3CD3}"/>
          </ac:spMkLst>
        </pc:spChg>
        <pc:spChg chg="del">
          <ac:chgData name="Tak, Mittali" userId="2c42498e-f2c6-4c4b-a492-bda09f27ab1b" providerId="ADAL" clId="{55303809-2D0D-41B0-98AD-A028001908F9}" dt="2022-02-11T12:51:31.742" v="127" actId="478"/>
          <ac:spMkLst>
            <pc:docMk/>
            <pc:sldMk cId="354963094" sldId="1448942094"/>
            <ac:spMk id="12" creationId="{6DAC4FB3-1CA8-45C7-B018-C96D7D322357}"/>
          </ac:spMkLst>
        </pc:spChg>
        <pc:spChg chg="add mod">
          <ac:chgData name="Tak, Mittali" userId="2c42498e-f2c6-4c4b-a492-bda09f27ab1b" providerId="ADAL" clId="{55303809-2D0D-41B0-98AD-A028001908F9}" dt="2022-02-14T12:21:42.643" v="4292" actId="1038"/>
          <ac:spMkLst>
            <pc:docMk/>
            <pc:sldMk cId="354963094" sldId="1448942094"/>
            <ac:spMk id="14" creationId="{7F68E7DF-E636-4842-9883-18DF484E1ABD}"/>
          </ac:spMkLst>
        </pc:spChg>
        <pc:spChg chg="add mod">
          <ac:chgData name="Tak, Mittali" userId="2c42498e-f2c6-4c4b-a492-bda09f27ab1b" providerId="ADAL" clId="{55303809-2D0D-41B0-98AD-A028001908F9}" dt="2022-02-14T12:21:42.643" v="4292" actId="1038"/>
          <ac:spMkLst>
            <pc:docMk/>
            <pc:sldMk cId="354963094" sldId="1448942094"/>
            <ac:spMk id="15" creationId="{70D3377F-C4C0-496A-8F0D-D91401A859C9}"/>
          </ac:spMkLst>
        </pc:spChg>
        <pc:spChg chg="add mod">
          <ac:chgData name="Tak, Mittali" userId="2c42498e-f2c6-4c4b-a492-bda09f27ab1b" providerId="ADAL" clId="{55303809-2D0D-41B0-98AD-A028001908F9}" dt="2022-02-14T12:21:42.643" v="4292" actId="1038"/>
          <ac:spMkLst>
            <pc:docMk/>
            <pc:sldMk cId="354963094" sldId="1448942094"/>
            <ac:spMk id="16" creationId="{DB7BB232-F2D8-4D52-B3C1-4FA7B959A477}"/>
          </ac:spMkLst>
        </pc:spChg>
        <pc:spChg chg="add mod">
          <ac:chgData name="Tak, Mittali" userId="2c42498e-f2c6-4c4b-a492-bda09f27ab1b" providerId="ADAL" clId="{55303809-2D0D-41B0-98AD-A028001908F9}" dt="2022-02-14T12:21:42.643" v="4292" actId="1038"/>
          <ac:spMkLst>
            <pc:docMk/>
            <pc:sldMk cId="354963094" sldId="1448942094"/>
            <ac:spMk id="17" creationId="{658B94BC-AE6D-4A92-8B2C-27C9CD443EC7}"/>
          </ac:spMkLst>
        </pc:spChg>
        <pc:spChg chg="add mod">
          <ac:chgData name="Tak, Mittali" userId="2c42498e-f2c6-4c4b-a492-bda09f27ab1b" providerId="ADAL" clId="{55303809-2D0D-41B0-98AD-A028001908F9}" dt="2022-02-14T12:21:42.643" v="4292" actId="1038"/>
          <ac:spMkLst>
            <pc:docMk/>
            <pc:sldMk cId="354963094" sldId="1448942094"/>
            <ac:spMk id="18" creationId="{A5007335-7AF0-44B3-849B-2DD9DAF66015}"/>
          </ac:spMkLst>
        </pc:spChg>
        <pc:spChg chg="add mod">
          <ac:chgData name="Tak, Mittali" userId="2c42498e-f2c6-4c4b-a492-bda09f27ab1b" providerId="ADAL" clId="{55303809-2D0D-41B0-98AD-A028001908F9}" dt="2022-02-14T12:21:56.052" v="4298" actId="1036"/>
          <ac:spMkLst>
            <pc:docMk/>
            <pc:sldMk cId="354963094" sldId="1448942094"/>
            <ac:spMk id="19" creationId="{61978E4B-DC96-46E1-A894-0201F6EFB5C3}"/>
          </ac:spMkLst>
        </pc:spChg>
        <pc:spChg chg="add mod">
          <ac:chgData name="Tak, Mittali" userId="2c42498e-f2c6-4c4b-a492-bda09f27ab1b" providerId="ADAL" clId="{55303809-2D0D-41B0-98AD-A028001908F9}" dt="2022-02-14T12:21:42.643" v="4292" actId="1038"/>
          <ac:spMkLst>
            <pc:docMk/>
            <pc:sldMk cId="354963094" sldId="1448942094"/>
            <ac:spMk id="20" creationId="{D1728574-3612-4E65-A1D7-576E55DA0C53}"/>
          </ac:spMkLst>
        </pc:spChg>
        <pc:spChg chg="add mod">
          <ac:chgData name="Tak, Mittali" userId="2c42498e-f2c6-4c4b-a492-bda09f27ab1b" providerId="ADAL" clId="{55303809-2D0D-41B0-98AD-A028001908F9}" dt="2022-02-14T12:21:42.643" v="4292" actId="1038"/>
          <ac:spMkLst>
            <pc:docMk/>
            <pc:sldMk cId="354963094" sldId="1448942094"/>
            <ac:spMk id="21" creationId="{E2B6E104-4A9A-42A0-83C7-8A6B3A0376D6}"/>
          </ac:spMkLst>
        </pc:spChg>
        <pc:spChg chg="add mod">
          <ac:chgData name="Tak, Mittali" userId="2c42498e-f2c6-4c4b-a492-bda09f27ab1b" providerId="ADAL" clId="{55303809-2D0D-41B0-98AD-A028001908F9}" dt="2022-02-14T12:21:42.643" v="4292" actId="1038"/>
          <ac:spMkLst>
            <pc:docMk/>
            <pc:sldMk cId="354963094" sldId="1448942094"/>
            <ac:spMk id="22" creationId="{71F85E79-A37B-42F5-A5A8-9B5057D0A32E}"/>
          </ac:spMkLst>
        </pc:spChg>
        <pc:spChg chg="add mod">
          <ac:chgData name="Tak, Mittali" userId="2c42498e-f2c6-4c4b-a492-bda09f27ab1b" providerId="ADAL" clId="{55303809-2D0D-41B0-98AD-A028001908F9}" dt="2022-02-11T13:09:14.541" v="815" actId="1036"/>
          <ac:spMkLst>
            <pc:docMk/>
            <pc:sldMk cId="354963094" sldId="1448942094"/>
            <ac:spMk id="23" creationId="{B588B7EA-E274-401C-AB32-FB5EC3AC05E9}"/>
          </ac:spMkLst>
        </pc:spChg>
        <pc:spChg chg="add mod">
          <ac:chgData name="Tak, Mittali" userId="2c42498e-f2c6-4c4b-a492-bda09f27ab1b" providerId="ADAL" clId="{55303809-2D0D-41B0-98AD-A028001908F9}" dt="2022-02-14T06:25:23.073" v="1348" actId="1035"/>
          <ac:spMkLst>
            <pc:docMk/>
            <pc:sldMk cId="354963094" sldId="1448942094"/>
            <ac:spMk id="24" creationId="{6788A3E4-BD73-4642-94FC-AC50DF77DCEF}"/>
          </ac:spMkLst>
        </pc:spChg>
        <pc:spChg chg="add mod">
          <ac:chgData name="Tak, Mittali" userId="2c42498e-f2c6-4c4b-a492-bda09f27ab1b" providerId="ADAL" clId="{55303809-2D0D-41B0-98AD-A028001908F9}" dt="2022-02-14T06:25:45.442" v="1389" actId="1037"/>
          <ac:spMkLst>
            <pc:docMk/>
            <pc:sldMk cId="354963094" sldId="1448942094"/>
            <ac:spMk id="25" creationId="{F75C2FE0-7564-4ACC-9B51-421CB1FD6E8D}"/>
          </ac:spMkLst>
        </pc:spChg>
        <pc:spChg chg="add mod">
          <ac:chgData name="Tak, Mittali" userId="2c42498e-f2c6-4c4b-a492-bda09f27ab1b" providerId="ADAL" clId="{55303809-2D0D-41B0-98AD-A028001908F9}" dt="2022-02-14T06:25:35.251" v="1376" actId="1035"/>
          <ac:spMkLst>
            <pc:docMk/>
            <pc:sldMk cId="354963094" sldId="1448942094"/>
            <ac:spMk id="26" creationId="{09F1AB18-BEA6-4AEA-9F71-BA729849625F}"/>
          </ac:spMkLst>
        </pc:spChg>
        <pc:spChg chg="add mod">
          <ac:chgData name="Tak, Mittali" userId="2c42498e-f2c6-4c4b-a492-bda09f27ab1b" providerId="ADAL" clId="{55303809-2D0D-41B0-98AD-A028001908F9}" dt="2022-02-14T06:25:50.008" v="1391" actId="1037"/>
          <ac:spMkLst>
            <pc:docMk/>
            <pc:sldMk cId="354963094" sldId="1448942094"/>
            <ac:spMk id="27" creationId="{6C8BD518-E811-4FA6-B26A-A2EB743223BF}"/>
          </ac:spMkLst>
        </pc:spChg>
        <pc:spChg chg="add mod">
          <ac:chgData name="Tak, Mittali" userId="2c42498e-f2c6-4c4b-a492-bda09f27ab1b" providerId="ADAL" clId="{55303809-2D0D-41B0-98AD-A028001908F9}" dt="2022-02-14T06:25:35.251" v="1376" actId="1035"/>
          <ac:spMkLst>
            <pc:docMk/>
            <pc:sldMk cId="354963094" sldId="1448942094"/>
            <ac:spMk id="28" creationId="{55F6D784-D999-4952-8CB3-BDD6D6908391}"/>
          </ac:spMkLst>
        </pc:spChg>
        <pc:spChg chg="add mod">
          <ac:chgData name="Tak, Mittali" userId="2c42498e-f2c6-4c4b-a492-bda09f27ab1b" providerId="ADAL" clId="{55303809-2D0D-41B0-98AD-A028001908F9}" dt="2022-02-14T06:25:23.073" v="1348" actId="1035"/>
          <ac:spMkLst>
            <pc:docMk/>
            <pc:sldMk cId="354963094" sldId="1448942094"/>
            <ac:spMk id="29" creationId="{31E38EA5-64EE-4FA0-B7A4-082D8D375316}"/>
          </ac:spMkLst>
        </pc:spChg>
        <pc:spChg chg="add mod">
          <ac:chgData name="Tak, Mittali" userId="2c42498e-f2c6-4c4b-a492-bda09f27ab1b" providerId="ADAL" clId="{55303809-2D0D-41B0-98AD-A028001908F9}" dt="2022-02-14T06:25:35.251" v="1376" actId="1035"/>
          <ac:spMkLst>
            <pc:docMk/>
            <pc:sldMk cId="354963094" sldId="1448942094"/>
            <ac:spMk id="30" creationId="{DFE21282-9507-49EE-97B8-823A05B06205}"/>
          </ac:spMkLst>
        </pc:spChg>
        <pc:spChg chg="add mod">
          <ac:chgData name="Tak, Mittali" userId="2c42498e-f2c6-4c4b-a492-bda09f27ab1b" providerId="ADAL" clId="{55303809-2D0D-41B0-98AD-A028001908F9}" dt="2022-02-11T13:09:14.541" v="815" actId="1036"/>
          <ac:spMkLst>
            <pc:docMk/>
            <pc:sldMk cId="354963094" sldId="1448942094"/>
            <ac:spMk id="31" creationId="{3491E68A-3A9B-49F1-96B5-62F1960597D2}"/>
          </ac:spMkLst>
        </pc:spChg>
        <pc:grpChg chg="mod">
          <ac:chgData name="Tak, Mittali" userId="2c42498e-f2c6-4c4b-a492-bda09f27ab1b" providerId="ADAL" clId="{55303809-2D0D-41B0-98AD-A028001908F9}" dt="2022-02-14T12:23:47.607" v="4338" actId="1038"/>
          <ac:grpSpMkLst>
            <pc:docMk/>
            <pc:sldMk cId="354963094" sldId="1448942094"/>
            <ac:grpSpMk id="3" creationId="{76AAEDCB-E440-874A-A2BC-5B2EC892F1D5}"/>
          </ac:grpSpMkLst>
        </pc:grpChg>
        <pc:graphicFrameChg chg="del">
          <ac:chgData name="Tak, Mittali" userId="2c42498e-f2c6-4c4b-a492-bda09f27ab1b" providerId="ADAL" clId="{55303809-2D0D-41B0-98AD-A028001908F9}" dt="2022-02-11T12:51:29.293" v="126" actId="478"/>
          <ac:graphicFrameMkLst>
            <pc:docMk/>
            <pc:sldMk cId="354963094" sldId="1448942094"/>
            <ac:graphicFrameMk id="3" creationId="{8FB1D023-7CDF-4D5A-B31B-FD4CA49F4459}"/>
          </ac:graphicFrameMkLst>
        </pc:graphicFrameChg>
        <pc:graphicFrameChg chg="add del mod modGraphic">
          <ac:chgData name="Tak, Mittali" userId="2c42498e-f2c6-4c4b-a492-bda09f27ab1b" providerId="ADAL" clId="{55303809-2D0D-41B0-98AD-A028001908F9}" dt="2022-02-14T12:25:36.980" v="4341" actId="20577"/>
          <ac:graphicFrameMkLst>
            <pc:docMk/>
            <pc:sldMk cId="354963094" sldId="1448942094"/>
            <ac:graphicFrameMk id="13" creationId="{993FCD97-A79E-45E1-8435-1161CEE11007}"/>
          </ac:graphicFrameMkLst>
        </pc:graphicFrameChg>
      </pc:sldChg>
      <pc:sldChg chg="addSp delSp modSp add mod modNotesTx">
        <pc:chgData name="Tak, Mittali" userId="2c42498e-f2c6-4c4b-a492-bda09f27ab1b" providerId="ADAL" clId="{55303809-2D0D-41B0-98AD-A028001908F9}" dt="2022-02-14T15:38:35.165" v="4358" actId="20577"/>
        <pc:sldMkLst>
          <pc:docMk/>
          <pc:sldMk cId="2394060907" sldId="1448942095"/>
        </pc:sldMkLst>
        <pc:spChg chg="add del mod">
          <ac:chgData name="Tak, Mittali" userId="2c42498e-f2c6-4c4b-a492-bda09f27ab1b" providerId="ADAL" clId="{55303809-2D0D-41B0-98AD-A028001908F9}" dt="2022-02-14T10:36:42.032" v="1724" actId="14100"/>
          <ac:spMkLst>
            <pc:docMk/>
            <pc:sldMk cId="2394060907" sldId="1448942095"/>
            <ac:spMk id="9" creationId="{59EBFD14-43B5-454C-B5A2-3A781C565250}"/>
          </ac:spMkLst>
        </pc:spChg>
        <pc:spChg chg="mod">
          <ac:chgData name="Tak, Mittali" userId="2c42498e-f2c6-4c4b-a492-bda09f27ab1b" providerId="ADAL" clId="{55303809-2D0D-41B0-98AD-A028001908F9}" dt="2022-02-14T12:10:11.388" v="4197" actId="14100"/>
          <ac:spMkLst>
            <pc:docMk/>
            <pc:sldMk cId="2394060907" sldId="1448942095"/>
            <ac:spMk id="10" creationId="{9CFA1D37-B29A-453D-8002-93B49FFACCF9}"/>
          </ac:spMkLst>
        </pc:spChg>
        <pc:spChg chg="mod">
          <ac:chgData name="Tak, Mittali" userId="2c42498e-f2c6-4c4b-a492-bda09f27ab1b" providerId="ADAL" clId="{55303809-2D0D-41B0-98AD-A028001908F9}" dt="2022-02-14T12:10:23.201" v="4200" actId="1035"/>
          <ac:spMkLst>
            <pc:docMk/>
            <pc:sldMk cId="2394060907" sldId="1448942095"/>
            <ac:spMk id="11" creationId="{0C3DB343-CEA1-4B02-B765-B1DE9A76A68D}"/>
          </ac:spMkLst>
        </pc:spChg>
        <pc:spChg chg="mod">
          <ac:chgData name="Tak, Mittali" userId="2c42498e-f2c6-4c4b-a492-bda09f27ab1b" providerId="ADAL" clId="{55303809-2D0D-41B0-98AD-A028001908F9}" dt="2022-02-14T10:36:42.032" v="1724" actId="14100"/>
          <ac:spMkLst>
            <pc:docMk/>
            <pc:sldMk cId="2394060907" sldId="1448942095"/>
            <ac:spMk id="12" creationId="{297CD05C-95DD-4DA4-B3A2-DCE665C88B24}"/>
          </ac:spMkLst>
        </pc:spChg>
        <pc:spChg chg="mod">
          <ac:chgData name="Tak, Mittali" userId="2c42498e-f2c6-4c4b-a492-bda09f27ab1b" providerId="ADAL" clId="{55303809-2D0D-41B0-98AD-A028001908F9}" dt="2022-02-14T10:36:42.032" v="1724" actId="14100"/>
          <ac:spMkLst>
            <pc:docMk/>
            <pc:sldMk cId="2394060907" sldId="1448942095"/>
            <ac:spMk id="14" creationId="{30F52AD8-6BD3-4935-8F02-8C31A1B785A4}"/>
          </ac:spMkLst>
        </pc:spChg>
        <pc:spChg chg="mod">
          <ac:chgData name="Tak, Mittali" userId="2c42498e-f2c6-4c4b-a492-bda09f27ab1b" providerId="ADAL" clId="{55303809-2D0D-41B0-98AD-A028001908F9}" dt="2022-02-14T10:36:42.032" v="1724" actId="14100"/>
          <ac:spMkLst>
            <pc:docMk/>
            <pc:sldMk cId="2394060907" sldId="1448942095"/>
            <ac:spMk id="15" creationId="{9AD62160-A6C4-41D3-9074-F43A28E02C67}"/>
          </ac:spMkLst>
        </pc:spChg>
        <pc:spChg chg="mod">
          <ac:chgData name="Tak, Mittali" userId="2c42498e-f2c6-4c4b-a492-bda09f27ab1b" providerId="ADAL" clId="{55303809-2D0D-41B0-98AD-A028001908F9}" dt="2022-02-14T10:36:42.032" v="1724" actId="14100"/>
          <ac:spMkLst>
            <pc:docMk/>
            <pc:sldMk cId="2394060907" sldId="1448942095"/>
            <ac:spMk id="16" creationId="{4ACE4B14-81A9-4A25-ADD2-F2DEC46D38F7}"/>
          </ac:spMkLst>
        </pc:spChg>
        <pc:spChg chg="mod">
          <ac:chgData name="Tak, Mittali" userId="2c42498e-f2c6-4c4b-a492-bda09f27ab1b" providerId="ADAL" clId="{55303809-2D0D-41B0-98AD-A028001908F9}" dt="2022-02-14T10:36:42.032" v="1724" actId="14100"/>
          <ac:spMkLst>
            <pc:docMk/>
            <pc:sldMk cId="2394060907" sldId="1448942095"/>
            <ac:spMk id="17" creationId="{3B908809-C414-408F-8DF9-F8A5605946C5}"/>
          </ac:spMkLst>
        </pc:spChg>
        <pc:spChg chg="add del mod">
          <ac:chgData name="Tak, Mittali" userId="2c42498e-f2c6-4c4b-a492-bda09f27ab1b" providerId="ADAL" clId="{55303809-2D0D-41B0-98AD-A028001908F9}" dt="2022-02-14T10:36:42.032" v="1724" actId="14100"/>
          <ac:spMkLst>
            <pc:docMk/>
            <pc:sldMk cId="2394060907" sldId="1448942095"/>
            <ac:spMk id="18" creationId="{D0246CFD-6369-41A9-A721-55C924C843C9}"/>
          </ac:spMkLst>
        </pc:spChg>
        <pc:spChg chg="mod">
          <ac:chgData name="Tak, Mittali" userId="2c42498e-f2c6-4c4b-a492-bda09f27ab1b" providerId="ADAL" clId="{55303809-2D0D-41B0-98AD-A028001908F9}" dt="2022-02-14T10:36:42.032" v="1724" actId="14100"/>
          <ac:spMkLst>
            <pc:docMk/>
            <pc:sldMk cId="2394060907" sldId="1448942095"/>
            <ac:spMk id="19" creationId="{4326F241-4E5F-443F-B395-11FAE85A74A4}"/>
          </ac:spMkLst>
        </pc:spChg>
        <pc:spChg chg="mod">
          <ac:chgData name="Tak, Mittali" userId="2c42498e-f2c6-4c4b-a492-bda09f27ab1b" providerId="ADAL" clId="{55303809-2D0D-41B0-98AD-A028001908F9}" dt="2022-02-14T10:36:42.032" v="1724" actId="14100"/>
          <ac:spMkLst>
            <pc:docMk/>
            <pc:sldMk cId="2394060907" sldId="1448942095"/>
            <ac:spMk id="21" creationId="{84AC14A8-83D3-4C02-9F19-0358CDB9D90D}"/>
          </ac:spMkLst>
        </pc:spChg>
        <pc:spChg chg="mod">
          <ac:chgData name="Tak, Mittali" userId="2c42498e-f2c6-4c4b-a492-bda09f27ab1b" providerId="ADAL" clId="{55303809-2D0D-41B0-98AD-A028001908F9}" dt="2022-02-14T10:36:42.032" v="1724" actId="14100"/>
          <ac:spMkLst>
            <pc:docMk/>
            <pc:sldMk cId="2394060907" sldId="1448942095"/>
            <ac:spMk id="22" creationId="{CDD32479-8426-4AA4-A3FF-C9AB7AB4F412}"/>
          </ac:spMkLst>
        </pc:spChg>
        <pc:spChg chg="mod">
          <ac:chgData name="Tak, Mittali" userId="2c42498e-f2c6-4c4b-a492-bda09f27ab1b" providerId="ADAL" clId="{55303809-2D0D-41B0-98AD-A028001908F9}" dt="2022-02-14T10:36:42.032" v="1724" actId="14100"/>
          <ac:spMkLst>
            <pc:docMk/>
            <pc:sldMk cId="2394060907" sldId="1448942095"/>
            <ac:spMk id="23" creationId="{48B8EA73-7D1C-4F72-AA91-2E9EEC2A412F}"/>
          </ac:spMkLst>
        </pc:spChg>
        <pc:spChg chg="mod">
          <ac:chgData name="Tak, Mittali" userId="2c42498e-f2c6-4c4b-a492-bda09f27ab1b" providerId="ADAL" clId="{55303809-2D0D-41B0-98AD-A028001908F9}" dt="2022-02-14T10:36:42.032" v="1724" actId="14100"/>
          <ac:spMkLst>
            <pc:docMk/>
            <pc:sldMk cId="2394060907" sldId="1448942095"/>
            <ac:spMk id="24" creationId="{5BFB966D-D48C-4C09-89EC-DEAA529D3BD8}"/>
          </ac:spMkLst>
        </pc:spChg>
        <pc:spChg chg="mod">
          <ac:chgData name="Tak, Mittali" userId="2c42498e-f2c6-4c4b-a492-bda09f27ab1b" providerId="ADAL" clId="{55303809-2D0D-41B0-98AD-A028001908F9}" dt="2022-02-14T10:36:42.032" v="1724" actId="14100"/>
          <ac:spMkLst>
            <pc:docMk/>
            <pc:sldMk cId="2394060907" sldId="1448942095"/>
            <ac:spMk id="25" creationId="{F75803BC-7B32-4F4B-BFB2-F8C00E4711B3}"/>
          </ac:spMkLst>
        </pc:spChg>
        <pc:spChg chg="mod">
          <ac:chgData name="Tak, Mittali" userId="2c42498e-f2c6-4c4b-a492-bda09f27ab1b" providerId="ADAL" clId="{55303809-2D0D-41B0-98AD-A028001908F9}" dt="2022-02-14T10:36:42.032" v="1724" actId="14100"/>
          <ac:spMkLst>
            <pc:docMk/>
            <pc:sldMk cId="2394060907" sldId="1448942095"/>
            <ac:spMk id="28" creationId="{DEC5793F-13CF-4493-A5DA-FBFC32CA031A}"/>
          </ac:spMkLst>
        </pc:spChg>
        <pc:spChg chg="add del mod">
          <ac:chgData name="Tak, Mittali" userId="2c42498e-f2c6-4c4b-a492-bda09f27ab1b" providerId="ADAL" clId="{55303809-2D0D-41B0-98AD-A028001908F9}" dt="2022-02-14T15:08:07.435" v="4345" actId="20577"/>
          <ac:spMkLst>
            <pc:docMk/>
            <pc:sldMk cId="2394060907" sldId="1448942095"/>
            <ac:spMk id="29" creationId="{F0B24DB1-A3CA-4036-9ACB-CCE38A0E60BB}"/>
          </ac:spMkLst>
        </pc:spChg>
        <pc:spChg chg="mod">
          <ac:chgData name="Tak, Mittali" userId="2c42498e-f2c6-4c4b-a492-bda09f27ab1b" providerId="ADAL" clId="{55303809-2D0D-41B0-98AD-A028001908F9}" dt="2022-02-14T10:40:53.342" v="1829" actId="6549"/>
          <ac:spMkLst>
            <pc:docMk/>
            <pc:sldMk cId="2394060907" sldId="1448942095"/>
            <ac:spMk id="30" creationId="{EF3BE256-BC5E-44E2-BCD1-78AC88B09068}"/>
          </ac:spMkLst>
        </pc:spChg>
        <pc:spChg chg="mod">
          <ac:chgData name="Tak, Mittali" userId="2c42498e-f2c6-4c4b-a492-bda09f27ab1b" providerId="ADAL" clId="{55303809-2D0D-41B0-98AD-A028001908F9}" dt="2022-02-14T10:36:42.032" v="1724" actId="14100"/>
          <ac:spMkLst>
            <pc:docMk/>
            <pc:sldMk cId="2394060907" sldId="1448942095"/>
            <ac:spMk id="32" creationId="{88D77099-4DEF-4FA7-969D-B50C45C28BEF}"/>
          </ac:spMkLst>
        </pc:spChg>
        <pc:spChg chg="mod">
          <ac:chgData name="Tak, Mittali" userId="2c42498e-f2c6-4c4b-a492-bda09f27ab1b" providerId="ADAL" clId="{55303809-2D0D-41B0-98AD-A028001908F9}" dt="2022-02-14T10:36:42.032" v="1724" actId="14100"/>
          <ac:spMkLst>
            <pc:docMk/>
            <pc:sldMk cId="2394060907" sldId="1448942095"/>
            <ac:spMk id="33" creationId="{D3EFE32F-C32A-44FB-BC60-A3500654028A}"/>
          </ac:spMkLst>
        </pc:spChg>
        <pc:spChg chg="mod">
          <ac:chgData name="Tak, Mittali" userId="2c42498e-f2c6-4c4b-a492-bda09f27ab1b" providerId="ADAL" clId="{55303809-2D0D-41B0-98AD-A028001908F9}" dt="2022-02-14T10:36:42.032" v="1724" actId="14100"/>
          <ac:spMkLst>
            <pc:docMk/>
            <pc:sldMk cId="2394060907" sldId="1448942095"/>
            <ac:spMk id="34" creationId="{3E493ABF-082C-4EA8-B4DD-14D65AFDFCEE}"/>
          </ac:spMkLst>
        </pc:spChg>
        <pc:spChg chg="mod">
          <ac:chgData name="Tak, Mittali" userId="2c42498e-f2c6-4c4b-a492-bda09f27ab1b" providerId="ADAL" clId="{55303809-2D0D-41B0-98AD-A028001908F9}" dt="2022-02-14T15:10:25.466" v="4351" actId="20577"/>
          <ac:spMkLst>
            <pc:docMk/>
            <pc:sldMk cId="2394060907" sldId="1448942095"/>
            <ac:spMk id="35" creationId="{6B7F8670-1789-44AB-A42D-7AFA053E18A3}"/>
          </ac:spMkLst>
        </pc:spChg>
        <pc:spChg chg="add mod">
          <ac:chgData name="Tak, Mittali" userId="2c42498e-f2c6-4c4b-a492-bda09f27ab1b" providerId="ADAL" clId="{55303809-2D0D-41B0-98AD-A028001908F9}" dt="2022-02-14T12:17:39.032" v="4215" actId="1036"/>
          <ac:spMkLst>
            <pc:docMk/>
            <pc:sldMk cId="2394060907" sldId="1448942095"/>
            <ac:spMk id="36" creationId="{394B1009-3816-45C1-B9C6-C5D721A2B7C2}"/>
          </ac:spMkLst>
        </pc:spChg>
        <pc:spChg chg="mod">
          <ac:chgData name="Tak, Mittali" userId="2c42498e-f2c6-4c4b-a492-bda09f27ab1b" providerId="ADAL" clId="{55303809-2D0D-41B0-98AD-A028001908F9}" dt="2022-02-14T10:36:31.332" v="1720" actId="1076"/>
          <ac:spMkLst>
            <pc:docMk/>
            <pc:sldMk cId="2394060907" sldId="1448942095"/>
            <ac:spMk id="39" creationId="{013F614B-2F28-482A-8023-38C33F5F629F}"/>
          </ac:spMkLst>
        </pc:spChg>
        <pc:spChg chg="mod">
          <ac:chgData name="Tak, Mittali" userId="2c42498e-f2c6-4c4b-a492-bda09f27ab1b" providerId="ADAL" clId="{55303809-2D0D-41B0-98AD-A028001908F9}" dt="2022-02-14T10:36:42.032" v="1724" actId="14100"/>
          <ac:spMkLst>
            <pc:docMk/>
            <pc:sldMk cId="2394060907" sldId="1448942095"/>
            <ac:spMk id="45" creationId="{F6C7B6AE-9CF4-4CAA-B0FF-7B4DCCF0A96A}"/>
          </ac:spMkLst>
        </pc:spChg>
        <pc:spChg chg="mod">
          <ac:chgData name="Tak, Mittali" userId="2c42498e-f2c6-4c4b-a492-bda09f27ab1b" providerId="ADAL" clId="{55303809-2D0D-41B0-98AD-A028001908F9}" dt="2022-02-14T10:36:42.032" v="1724" actId="14100"/>
          <ac:spMkLst>
            <pc:docMk/>
            <pc:sldMk cId="2394060907" sldId="1448942095"/>
            <ac:spMk id="46" creationId="{043662B3-6890-4E2F-B019-BEF9469CA6B1}"/>
          </ac:spMkLst>
        </pc:spChg>
        <pc:spChg chg="mod">
          <ac:chgData name="Tak, Mittali" userId="2c42498e-f2c6-4c4b-a492-bda09f27ab1b" providerId="ADAL" clId="{55303809-2D0D-41B0-98AD-A028001908F9}" dt="2022-02-14T10:36:42.032" v="1724" actId="14100"/>
          <ac:spMkLst>
            <pc:docMk/>
            <pc:sldMk cId="2394060907" sldId="1448942095"/>
            <ac:spMk id="47" creationId="{FC80BD15-FEB1-4E4D-94A6-AD1B54BE1E0A}"/>
          </ac:spMkLst>
        </pc:spChg>
        <pc:spChg chg="mod">
          <ac:chgData name="Tak, Mittali" userId="2c42498e-f2c6-4c4b-a492-bda09f27ab1b" providerId="ADAL" clId="{55303809-2D0D-41B0-98AD-A028001908F9}" dt="2022-02-14T10:36:42.032" v="1724" actId="14100"/>
          <ac:spMkLst>
            <pc:docMk/>
            <pc:sldMk cId="2394060907" sldId="1448942095"/>
            <ac:spMk id="48" creationId="{3D70BEEA-1BDA-4165-9F98-7F880E9C40CE}"/>
          </ac:spMkLst>
        </pc:spChg>
        <pc:spChg chg="mod">
          <ac:chgData name="Tak, Mittali" userId="2c42498e-f2c6-4c4b-a492-bda09f27ab1b" providerId="ADAL" clId="{55303809-2D0D-41B0-98AD-A028001908F9}" dt="2022-02-14T10:36:42.032" v="1724" actId="14100"/>
          <ac:spMkLst>
            <pc:docMk/>
            <pc:sldMk cId="2394060907" sldId="1448942095"/>
            <ac:spMk id="49" creationId="{36E624AD-FEB9-4EA5-BF5E-E598A56C29CA}"/>
          </ac:spMkLst>
        </pc:spChg>
        <pc:spChg chg="mod">
          <ac:chgData name="Tak, Mittali" userId="2c42498e-f2c6-4c4b-a492-bda09f27ab1b" providerId="ADAL" clId="{55303809-2D0D-41B0-98AD-A028001908F9}" dt="2022-02-14T12:10:03.299" v="4195" actId="14100"/>
          <ac:spMkLst>
            <pc:docMk/>
            <pc:sldMk cId="2394060907" sldId="1448942095"/>
            <ac:spMk id="50" creationId="{2D36DC98-8A0A-4F32-9D3B-05EDAFC53041}"/>
          </ac:spMkLst>
        </pc:spChg>
        <pc:spChg chg="mod">
          <ac:chgData name="Tak, Mittali" userId="2c42498e-f2c6-4c4b-a492-bda09f27ab1b" providerId="ADAL" clId="{55303809-2D0D-41B0-98AD-A028001908F9}" dt="2022-02-14T10:36:42.032" v="1724" actId="14100"/>
          <ac:spMkLst>
            <pc:docMk/>
            <pc:sldMk cId="2394060907" sldId="1448942095"/>
            <ac:spMk id="51" creationId="{61ABEEA5-7478-4625-97B7-627C2FA51178}"/>
          </ac:spMkLst>
        </pc:spChg>
        <pc:spChg chg="mod">
          <ac:chgData name="Tak, Mittali" userId="2c42498e-f2c6-4c4b-a492-bda09f27ab1b" providerId="ADAL" clId="{55303809-2D0D-41B0-98AD-A028001908F9}" dt="2022-02-14T10:36:42.032" v="1724" actId="14100"/>
          <ac:spMkLst>
            <pc:docMk/>
            <pc:sldMk cId="2394060907" sldId="1448942095"/>
            <ac:spMk id="52" creationId="{9D5789E8-EF4B-4AD1-A69B-C5E8AECE0238}"/>
          </ac:spMkLst>
        </pc:spChg>
        <pc:spChg chg="mod">
          <ac:chgData name="Tak, Mittali" userId="2c42498e-f2c6-4c4b-a492-bda09f27ab1b" providerId="ADAL" clId="{55303809-2D0D-41B0-98AD-A028001908F9}" dt="2022-02-14T15:38:35.165" v="4358" actId="20577"/>
          <ac:spMkLst>
            <pc:docMk/>
            <pc:sldMk cId="2394060907" sldId="1448942095"/>
            <ac:spMk id="53" creationId="{7EE22CF7-1C70-4E2E-A443-AC84F09CFA8D}"/>
          </ac:spMkLst>
        </pc:spChg>
        <pc:grpChg chg="mod">
          <ac:chgData name="Tak, Mittali" userId="2c42498e-f2c6-4c4b-a492-bda09f27ab1b" providerId="ADAL" clId="{55303809-2D0D-41B0-98AD-A028001908F9}" dt="2022-02-14T12:09:36.122" v="4188" actId="1076"/>
          <ac:grpSpMkLst>
            <pc:docMk/>
            <pc:sldMk cId="2394060907" sldId="1448942095"/>
            <ac:grpSpMk id="2" creationId="{23874349-9C5F-B04C-815D-69E244E48274}"/>
          </ac:grpSpMkLst>
        </pc:grpChg>
        <pc:picChg chg="add mod">
          <ac:chgData name="Tak, Mittali" userId="2c42498e-f2c6-4c4b-a492-bda09f27ab1b" providerId="ADAL" clId="{55303809-2D0D-41B0-98AD-A028001908F9}" dt="2022-02-14T12:17:46.222" v="4222" actId="1035"/>
          <ac:picMkLst>
            <pc:docMk/>
            <pc:sldMk cId="2394060907" sldId="1448942095"/>
            <ac:picMk id="1026" creationId="{AE00C4D6-427E-4D90-A4F6-CAC5F8741ABE}"/>
          </ac:picMkLst>
        </pc:picChg>
      </pc:sldChg>
      <pc:sldChg chg="add del">
        <pc:chgData name="Tak, Mittali" userId="2c42498e-f2c6-4c4b-a492-bda09f27ab1b" providerId="ADAL" clId="{55303809-2D0D-41B0-98AD-A028001908F9}" dt="2022-02-11T16:44:33.463" v="1161" actId="47"/>
        <pc:sldMkLst>
          <pc:docMk/>
          <pc:sldMk cId="1497260052" sldId="1448942098"/>
        </pc:sldMkLst>
      </pc:sldChg>
      <pc:sldChg chg="new del">
        <pc:chgData name="Tak, Mittali" userId="2c42498e-f2c6-4c4b-a492-bda09f27ab1b" providerId="ADAL" clId="{55303809-2D0D-41B0-98AD-A028001908F9}" dt="2022-02-14T05:30:04.404" v="1171" actId="680"/>
        <pc:sldMkLst>
          <pc:docMk/>
          <pc:sldMk cId="4206870814" sldId="1448942098"/>
        </pc:sldMkLst>
      </pc:sldChg>
      <pc:sldChg chg="addSp delSp modSp add del mod">
        <pc:chgData name="Tak, Mittali" userId="2c42498e-f2c6-4c4b-a492-bda09f27ab1b" providerId="ADAL" clId="{55303809-2D0D-41B0-98AD-A028001908F9}" dt="2022-02-14T11:22:42.265" v="2934" actId="47"/>
        <pc:sldMkLst>
          <pc:docMk/>
          <pc:sldMk cId="2047506484" sldId="1448942099"/>
        </pc:sldMkLst>
        <pc:spChg chg="mod">
          <ac:chgData name="Tak, Mittali" userId="2c42498e-f2c6-4c4b-a492-bda09f27ab1b" providerId="ADAL" clId="{55303809-2D0D-41B0-98AD-A028001908F9}" dt="2022-02-14T10:50:38.318" v="1864" actId="6549"/>
          <ac:spMkLst>
            <pc:docMk/>
            <pc:sldMk cId="2047506484" sldId="1448942099"/>
            <ac:spMk id="6" creationId="{143CF7CB-E0F9-4CBA-8D40-C5E4D6FC371A}"/>
          </ac:spMkLst>
        </pc:spChg>
        <pc:spChg chg="mod">
          <ac:chgData name="Tak, Mittali" userId="2c42498e-f2c6-4c4b-a492-bda09f27ab1b" providerId="ADAL" clId="{55303809-2D0D-41B0-98AD-A028001908F9}" dt="2022-02-14T11:16:45.147" v="2805" actId="20577"/>
          <ac:spMkLst>
            <pc:docMk/>
            <pc:sldMk cId="2047506484" sldId="1448942099"/>
            <ac:spMk id="9" creationId="{146A2C00-A919-45BC-ABD5-361FA0D9C2C6}"/>
          </ac:spMkLst>
        </pc:spChg>
        <pc:spChg chg="del">
          <ac:chgData name="Tak, Mittali" userId="2c42498e-f2c6-4c4b-a492-bda09f27ab1b" providerId="ADAL" clId="{55303809-2D0D-41B0-98AD-A028001908F9}" dt="2022-02-14T10:50:10.643" v="1844" actId="478"/>
          <ac:spMkLst>
            <pc:docMk/>
            <pc:sldMk cId="2047506484" sldId="1448942099"/>
            <ac:spMk id="20" creationId="{7CD747C0-714E-41B8-AF5C-666752188475}"/>
          </ac:spMkLst>
        </pc:spChg>
        <pc:spChg chg="del">
          <ac:chgData name="Tak, Mittali" userId="2c42498e-f2c6-4c4b-a492-bda09f27ab1b" providerId="ADAL" clId="{55303809-2D0D-41B0-98AD-A028001908F9}" dt="2022-02-14T10:50:10.643" v="1844" actId="478"/>
          <ac:spMkLst>
            <pc:docMk/>
            <pc:sldMk cId="2047506484" sldId="1448942099"/>
            <ac:spMk id="21" creationId="{C4D18017-FA7F-4EA7-8F64-A45C24B210A8}"/>
          </ac:spMkLst>
        </pc:spChg>
        <pc:spChg chg="del topLvl">
          <ac:chgData name="Tak, Mittali" userId="2c42498e-f2c6-4c4b-a492-bda09f27ab1b" providerId="ADAL" clId="{55303809-2D0D-41B0-98AD-A028001908F9}" dt="2022-02-14T10:50:15.908" v="1846" actId="478"/>
          <ac:spMkLst>
            <pc:docMk/>
            <pc:sldMk cId="2047506484" sldId="1448942099"/>
            <ac:spMk id="42" creationId="{4707EAB1-B0D3-4AF5-B0E3-4F0803D807AF}"/>
          </ac:spMkLst>
        </pc:spChg>
        <pc:spChg chg="del topLvl">
          <ac:chgData name="Tak, Mittali" userId="2c42498e-f2c6-4c4b-a492-bda09f27ab1b" providerId="ADAL" clId="{55303809-2D0D-41B0-98AD-A028001908F9}" dt="2022-02-14T10:50:14.022" v="1845" actId="478"/>
          <ac:spMkLst>
            <pc:docMk/>
            <pc:sldMk cId="2047506484" sldId="1448942099"/>
            <ac:spMk id="43" creationId="{0D6A5950-4B0F-47E2-9516-B85C39FA6C80}"/>
          </ac:spMkLst>
        </pc:spChg>
        <pc:spChg chg="add mod">
          <ac:chgData name="Tak, Mittali" userId="2c42498e-f2c6-4c4b-a492-bda09f27ab1b" providerId="ADAL" clId="{55303809-2D0D-41B0-98AD-A028001908F9}" dt="2022-02-14T11:03:47.869" v="2217" actId="20577"/>
          <ac:spMkLst>
            <pc:docMk/>
            <pc:sldMk cId="2047506484" sldId="1448942099"/>
            <ac:spMk id="45" creationId="{93CFA720-73B6-48C2-8614-1E90D04FDF25}"/>
          </ac:spMkLst>
        </pc:spChg>
        <pc:spChg chg="add mod">
          <ac:chgData name="Tak, Mittali" userId="2c42498e-f2c6-4c4b-a492-bda09f27ab1b" providerId="ADAL" clId="{55303809-2D0D-41B0-98AD-A028001908F9}" dt="2022-02-14T11:18:57.107" v="2845" actId="20577"/>
          <ac:spMkLst>
            <pc:docMk/>
            <pc:sldMk cId="2047506484" sldId="1448942099"/>
            <ac:spMk id="46" creationId="{9D1F7CC0-F8D7-4412-B766-7ACC8FD7C160}"/>
          </ac:spMkLst>
        </pc:spChg>
        <pc:spChg chg="add mod">
          <ac:chgData name="Tak, Mittali" userId="2c42498e-f2c6-4c4b-a492-bda09f27ab1b" providerId="ADAL" clId="{55303809-2D0D-41B0-98AD-A028001908F9}" dt="2022-02-14T11:21:41.928" v="2919" actId="1076"/>
          <ac:spMkLst>
            <pc:docMk/>
            <pc:sldMk cId="2047506484" sldId="1448942099"/>
            <ac:spMk id="47" creationId="{B6921795-A302-4B30-B53D-E0F57A90A27D}"/>
          </ac:spMkLst>
        </pc:spChg>
        <pc:spChg chg="add mod">
          <ac:chgData name="Tak, Mittali" userId="2c42498e-f2c6-4c4b-a492-bda09f27ab1b" providerId="ADAL" clId="{55303809-2D0D-41B0-98AD-A028001908F9}" dt="2022-02-14T11:21:41.928" v="2919" actId="1076"/>
          <ac:spMkLst>
            <pc:docMk/>
            <pc:sldMk cId="2047506484" sldId="1448942099"/>
            <ac:spMk id="48" creationId="{B950BD95-0D71-43A4-9A5E-6C334B43CDC1}"/>
          </ac:spMkLst>
        </pc:spChg>
        <pc:spChg chg="add del mod">
          <ac:chgData name="Tak, Mittali" userId="2c42498e-f2c6-4c4b-a492-bda09f27ab1b" providerId="ADAL" clId="{55303809-2D0D-41B0-98AD-A028001908F9}" dt="2022-02-14T11:07:47.380" v="2494" actId="478"/>
          <ac:spMkLst>
            <pc:docMk/>
            <pc:sldMk cId="2047506484" sldId="1448942099"/>
            <ac:spMk id="49" creationId="{CE8A13DC-B877-4BA3-8B97-5050AF7CFFBD}"/>
          </ac:spMkLst>
        </pc:spChg>
        <pc:spChg chg="add del mod">
          <ac:chgData name="Tak, Mittali" userId="2c42498e-f2c6-4c4b-a492-bda09f27ab1b" providerId="ADAL" clId="{55303809-2D0D-41B0-98AD-A028001908F9}" dt="2022-02-14T11:11:14.279" v="2666" actId="478"/>
          <ac:spMkLst>
            <pc:docMk/>
            <pc:sldMk cId="2047506484" sldId="1448942099"/>
            <ac:spMk id="50" creationId="{730A7239-5753-453E-A50D-E369AB3130D4}"/>
          </ac:spMkLst>
        </pc:spChg>
        <pc:spChg chg="add del mod">
          <ac:chgData name="Tak, Mittali" userId="2c42498e-f2c6-4c4b-a492-bda09f27ab1b" providerId="ADAL" clId="{55303809-2D0D-41B0-98AD-A028001908F9}" dt="2022-02-14T11:11:14.279" v="2666" actId="478"/>
          <ac:spMkLst>
            <pc:docMk/>
            <pc:sldMk cId="2047506484" sldId="1448942099"/>
            <ac:spMk id="51" creationId="{BDB444F5-D19B-447F-8004-5FC51A6ED5E6}"/>
          </ac:spMkLst>
        </pc:spChg>
        <pc:spChg chg="add mod">
          <ac:chgData name="Tak, Mittali" userId="2c42498e-f2c6-4c4b-a492-bda09f27ab1b" providerId="ADAL" clId="{55303809-2D0D-41B0-98AD-A028001908F9}" dt="2022-02-14T11:22:02.588" v="2924" actId="1076"/>
          <ac:spMkLst>
            <pc:docMk/>
            <pc:sldMk cId="2047506484" sldId="1448942099"/>
            <ac:spMk id="52" creationId="{C6F5D3C5-1D58-462B-B98B-460FFFAD246A}"/>
          </ac:spMkLst>
        </pc:spChg>
        <pc:spChg chg="add mod">
          <ac:chgData name="Tak, Mittali" userId="2c42498e-f2c6-4c4b-a492-bda09f27ab1b" providerId="ADAL" clId="{55303809-2D0D-41B0-98AD-A028001908F9}" dt="2022-02-14T11:22:02.588" v="2924" actId="1076"/>
          <ac:spMkLst>
            <pc:docMk/>
            <pc:sldMk cId="2047506484" sldId="1448942099"/>
            <ac:spMk id="53" creationId="{9CABC9D6-63A4-4819-9401-784DE639FD5D}"/>
          </ac:spMkLst>
        </pc:spChg>
        <pc:grpChg chg="del">
          <ac:chgData name="Tak, Mittali" userId="2c42498e-f2c6-4c4b-a492-bda09f27ab1b" providerId="ADAL" clId="{55303809-2D0D-41B0-98AD-A028001908F9}" dt="2022-02-14T10:50:10.643" v="1844" actId="478"/>
          <ac:grpSpMkLst>
            <pc:docMk/>
            <pc:sldMk cId="2047506484" sldId="1448942099"/>
            <ac:grpSpMk id="2" creationId="{46B37A38-8035-7341-B82D-864CE2A1619F}"/>
          </ac:grpSpMkLst>
        </pc:grpChg>
        <pc:grpChg chg="del">
          <ac:chgData name="Tak, Mittali" userId="2c42498e-f2c6-4c4b-a492-bda09f27ab1b" providerId="ADAL" clId="{55303809-2D0D-41B0-98AD-A028001908F9}" dt="2022-02-14T10:50:14.022" v="1845" actId="478"/>
          <ac:grpSpMkLst>
            <pc:docMk/>
            <pc:sldMk cId="2047506484" sldId="1448942099"/>
            <ac:grpSpMk id="4" creationId="{2741E0F1-7C7B-C04A-BB93-2AB17B48B348}"/>
          </ac:grpSpMkLst>
        </pc:grpChg>
        <pc:grpChg chg="del">
          <ac:chgData name="Tak, Mittali" userId="2c42498e-f2c6-4c4b-a492-bda09f27ab1b" providerId="ADAL" clId="{55303809-2D0D-41B0-98AD-A028001908F9}" dt="2022-02-14T10:50:10.643" v="1844" actId="478"/>
          <ac:grpSpMkLst>
            <pc:docMk/>
            <pc:sldMk cId="2047506484" sldId="1448942099"/>
            <ac:grpSpMk id="7" creationId="{C084E324-7511-EE48-BAC1-036CA2C69909}"/>
          </ac:grpSpMkLst>
        </pc:grpChg>
        <pc:picChg chg="del">
          <ac:chgData name="Tak, Mittali" userId="2c42498e-f2c6-4c4b-a492-bda09f27ab1b" providerId="ADAL" clId="{55303809-2D0D-41B0-98AD-A028001908F9}" dt="2022-02-14T10:50:10.643" v="1844" actId="478"/>
          <ac:picMkLst>
            <pc:docMk/>
            <pc:sldMk cId="2047506484" sldId="1448942099"/>
            <ac:picMk id="25" creationId="{456365B1-8F32-4F24-9D3B-747F72588244}"/>
          </ac:picMkLst>
        </pc:picChg>
        <pc:picChg chg="mod">
          <ac:chgData name="Tak, Mittali" userId="2c42498e-f2c6-4c4b-a492-bda09f27ab1b" providerId="ADAL" clId="{55303809-2D0D-41B0-98AD-A028001908F9}" dt="2022-02-14T11:17:12.918" v="2806" actId="1076"/>
          <ac:picMkLst>
            <pc:docMk/>
            <pc:sldMk cId="2047506484" sldId="1448942099"/>
            <ac:picMk id="44" creationId="{9C5F0611-46CD-4373-A028-8A85986584EE}"/>
          </ac:picMkLst>
        </pc:picChg>
      </pc:sldChg>
      <pc:sldChg chg="addSp delSp modSp add mod modTransition">
        <pc:chgData name="Tak, Mittali" userId="2c42498e-f2c6-4c4b-a492-bda09f27ab1b" providerId="ADAL" clId="{55303809-2D0D-41B0-98AD-A028001908F9}" dt="2022-02-14T16:24:00.982" v="4361" actId="1076"/>
        <pc:sldMkLst>
          <pc:docMk/>
          <pc:sldMk cId="4151679042" sldId="1448942100"/>
        </pc:sldMkLst>
        <pc:spChg chg="mod">
          <ac:chgData name="Tak, Mittali" userId="2c42498e-f2c6-4c4b-a492-bda09f27ab1b" providerId="ADAL" clId="{55303809-2D0D-41B0-98AD-A028001908F9}" dt="2022-02-14T11:57:02.863" v="4006" actId="20577"/>
          <ac:spMkLst>
            <pc:docMk/>
            <pc:sldMk cId="4151679042" sldId="1448942100"/>
            <ac:spMk id="9" creationId="{146A2C00-A919-45BC-ABD5-361FA0D9C2C6}"/>
          </ac:spMkLst>
        </pc:spChg>
        <pc:spChg chg="add mod">
          <ac:chgData name="Tak, Mittali" userId="2c42498e-f2c6-4c4b-a492-bda09f27ab1b" providerId="ADAL" clId="{55303809-2D0D-41B0-98AD-A028001908F9}" dt="2022-02-14T11:53:49.212" v="3986" actId="1036"/>
          <ac:spMkLst>
            <pc:docMk/>
            <pc:sldMk cId="4151679042" sldId="1448942100"/>
            <ac:spMk id="12" creationId="{2D97337C-D464-44CC-A0FE-926D0B3B895B}"/>
          </ac:spMkLst>
        </pc:spChg>
        <pc:spChg chg="add mod">
          <ac:chgData name="Tak, Mittali" userId="2c42498e-f2c6-4c4b-a492-bda09f27ab1b" providerId="ADAL" clId="{55303809-2D0D-41B0-98AD-A028001908F9}" dt="2022-02-14T11:59:21.321" v="4009" actId="6549"/>
          <ac:spMkLst>
            <pc:docMk/>
            <pc:sldMk cId="4151679042" sldId="1448942100"/>
            <ac:spMk id="13" creationId="{73625B79-AE6D-49BF-8C8D-0EEFACDBFDA2}"/>
          </ac:spMkLst>
        </pc:spChg>
        <pc:spChg chg="add mod">
          <ac:chgData name="Tak, Mittali" userId="2c42498e-f2c6-4c4b-a492-bda09f27ab1b" providerId="ADAL" clId="{55303809-2D0D-41B0-98AD-A028001908F9}" dt="2022-02-14T11:56:17.534" v="4002" actId="1076"/>
          <ac:spMkLst>
            <pc:docMk/>
            <pc:sldMk cId="4151679042" sldId="1448942100"/>
            <ac:spMk id="14" creationId="{0A1CA629-E4AF-479D-982C-E4F1AB2F287E}"/>
          </ac:spMkLst>
        </pc:spChg>
        <pc:spChg chg="add mod">
          <ac:chgData name="Tak, Mittali" userId="2c42498e-f2c6-4c4b-a492-bda09f27ab1b" providerId="ADAL" clId="{55303809-2D0D-41B0-98AD-A028001908F9}" dt="2022-02-14T11:56:17.534" v="4002" actId="1076"/>
          <ac:spMkLst>
            <pc:docMk/>
            <pc:sldMk cId="4151679042" sldId="1448942100"/>
            <ac:spMk id="15" creationId="{169ED560-E19F-4623-99C4-CABF24F16DD2}"/>
          </ac:spMkLst>
        </pc:spChg>
        <pc:spChg chg="add mod">
          <ac:chgData name="Tak, Mittali" userId="2c42498e-f2c6-4c4b-a492-bda09f27ab1b" providerId="ADAL" clId="{55303809-2D0D-41B0-98AD-A028001908F9}" dt="2022-02-14T12:06:36.634" v="4138" actId="1036"/>
          <ac:spMkLst>
            <pc:docMk/>
            <pc:sldMk cId="4151679042" sldId="1448942100"/>
            <ac:spMk id="16" creationId="{00EFC26C-10DB-44BD-AF3F-620061D64673}"/>
          </ac:spMkLst>
        </pc:spChg>
        <pc:spChg chg="mod">
          <ac:chgData name="Tak, Mittali" userId="2c42498e-f2c6-4c4b-a492-bda09f27ab1b" providerId="ADAL" clId="{55303809-2D0D-41B0-98AD-A028001908F9}" dt="2022-02-14T12:02:45.505" v="4035" actId="208"/>
          <ac:spMkLst>
            <pc:docMk/>
            <pc:sldMk cId="4151679042" sldId="1448942100"/>
            <ac:spMk id="19" creationId="{C37B340F-4D23-4B64-B57B-C44BD85535F2}"/>
          </ac:spMkLst>
        </pc:spChg>
        <pc:spChg chg="mod">
          <ac:chgData name="Tak, Mittali" userId="2c42498e-f2c6-4c4b-a492-bda09f27ab1b" providerId="ADAL" clId="{55303809-2D0D-41B0-98AD-A028001908F9}" dt="2022-02-14T12:02:45.505" v="4035" actId="208"/>
          <ac:spMkLst>
            <pc:docMk/>
            <pc:sldMk cId="4151679042" sldId="1448942100"/>
            <ac:spMk id="20" creationId="{A0D2825B-7589-4DDC-B262-13DB08EF369C}"/>
          </ac:spMkLst>
        </pc:spChg>
        <pc:spChg chg="mod">
          <ac:chgData name="Tak, Mittali" userId="2c42498e-f2c6-4c4b-a492-bda09f27ab1b" providerId="ADAL" clId="{55303809-2D0D-41B0-98AD-A028001908F9}" dt="2022-02-14T12:02:45.505" v="4035" actId="208"/>
          <ac:spMkLst>
            <pc:docMk/>
            <pc:sldMk cId="4151679042" sldId="1448942100"/>
            <ac:spMk id="23" creationId="{1C3A344F-C525-41A2-A602-BFEBE381CA86}"/>
          </ac:spMkLst>
        </pc:spChg>
        <pc:spChg chg="mod">
          <ac:chgData name="Tak, Mittali" userId="2c42498e-f2c6-4c4b-a492-bda09f27ab1b" providerId="ADAL" clId="{55303809-2D0D-41B0-98AD-A028001908F9}" dt="2022-02-14T12:02:45.505" v="4035" actId="208"/>
          <ac:spMkLst>
            <pc:docMk/>
            <pc:sldMk cId="4151679042" sldId="1448942100"/>
            <ac:spMk id="24" creationId="{EC9E7D25-F6E6-4016-ADD5-16913CFFE186}"/>
          </ac:spMkLst>
        </pc:spChg>
        <pc:spChg chg="mod">
          <ac:chgData name="Tak, Mittali" userId="2c42498e-f2c6-4c4b-a492-bda09f27ab1b" providerId="ADAL" clId="{55303809-2D0D-41B0-98AD-A028001908F9}" dt="2022-02-14T12:02:45.505" v="4035" actId="208"/>
          <ac:spMkLst>
            <pc:docMk/>
            <pc:sldMk cId="4151679042" sldId="1448942100"/>
            <ac:spMk id="26" creationId="{7E89F6F3-008D-48C4-B24A-D8248FAB12AF}"/>
          </ac:spMkLst>
        </pc:spChg>
        <pc:spChg chg="mod">
          <ac:chgData name="Tak, Mittali" userId="2c42498e-f2c6-4c4b-a492-bda09f27ab1b" providerId="ADAL" clId="{55303809-2D0D-41B0-98AD-A028001908F9}" dt="2022-02-14T12:02:45.505" v="4035" actId="208"/>
          <ac:spMkLst>
            <pc:docMk/>
            <pc:sldMk cId="4151679042" sldId="1448942100"/>
            <ac:spMk id="27" creationId="{FCCF7E51-A5CB-4805-A418-3A57D42B7904}"/>
          </ac:spMkLst>
        </pc:spChg>
        <pc:spChg chg="mod">
          <ac:chgData name="Tak, Mittali" userId="2c42498e-f2c6-4c4b-a492-bda09f27ab1b" providerId="ADAL" clId="{55303809-2D0D-41B0-98AD-A028001908F9}" dt="2022-02-14T12:02:45.505" v="4035" actId="208"/>
          <ac:spMkLst>
            <pc:docMk/>
            <pc:sldMk cId="4151679042" sldId="1448942100"/>
            <ac:spMk id="28" creationId="{6ACBD3C2-FEFC-4182-B7FD-22FA726E29CE}"/>
          </ac:spMkLst>
        </pc:spChg>
        <pc:spChg chg="add mod">
          <ac:chgData name="Tak, Mittali" userId="2c42498e-f2c6-4c4b-a492-bda09f27ab1b" providerId="ADAL" clId="{55303809-2D0D-41B0-98AD-A028001908F9}" dt="2022-02-14T12:06:36.634" v="4138" actId="1036"/>
          <ac:spMkLst>
            <pc:docMk/>
            <pc:sldMk cId="4151679042" sldId="1448942100"/>
            <ac:spMk id="30" creationId="{55D048B4-55BA-4621-B1EA-EEBE154AA425}"/>
          </ac:spMkLst>
        </pc:spChg>
        <pc:spChg chg="mod">
          <ac:chgData name="Tak, Mittali" userId="2c42498e-f2c6-4c4b-a492-bda09f27ab1b" providerId="ADAL" clId="{55303809-2D0D-41B0-98AD-A028001908F9}" dt="2022-02-14T11:48:55.082" v="3880" actId="2711"/>
          <ac:spMkLst>
            <pc:docMk/>
            <pc:sldMk cId="4151679042" sldId="1448942100"/>
            <ac:spMk id="40" creationId="{2E38FE28-0860-4E71-8717-7A3B49296CF6}"/>
          </ac:spMkLst>
        </pc:spChg>
        <pc:spChg chg="mod">
          <ac:chgData name="Tak, Mittali" userId="2c42498e-f2c6-4c4b-a492-bda09f27ab1b" providerId="ADAL" clId="{55303809-2D0D-41B0-98AD-A028001908F9}" dt="2022-02-14T11:48:55.082" v="3880" actId="2711"/>
          <ac:spMkLst>
            <pc:docMk/>
            <pc:sldMk cId="4151679042" sldId="1448942100"/>
            <ac:spMk id="41" creationId="{105DD443-FFBF-4551-B7AD-B0BC429B82A6}"/>
          </ac:spMkLst>
        </pc:spChg>
        <pc:spChg chg="mod">
          <ac:chgData name="Tak, Mittali" userId="2c42498e-f2c6-4c4b-a492-bda09f27ab1b" providerId="ADAL" clId="{55303809-2D0D-41B0-98AD-A028001908F9}" dt="2022-02-14T11:49:26.547" v="3883" actId="14100"/>
          <ac:spMkLst>
            <pc:docMk/>
            <pc:sldMk cId="4151679042" sldId="1448942100"/>
            <ac:spMk id="42" creationId="{CDBDB7BA-A0A1-497D-B902-ADA21D857720}"/>
          </ac:spMkLst>
        </pc:spChg>
        <pc:spChg chg="mod">
          <ac:chgData name="Tak, Mittali" userId="2c42498e-f2c6-4c4b-a492-bda09f27ab1b" providerId="ADAL" clId="{55303809-2D0D-41B0-98AD-A028001908F9}" dt="2022-02-14T11:48:55.082" v="3880" actId="2711"/>
          <ac:spMkLst>
            <pc:docMk/>
            <pc:sldMk cId="4151679042" sldId="1448942100"/>
            <ac:spMk id="43" creationId="{22A5F1BE-CB7F-4882-B4EB-7FA6A6934F8D}"/>
          </ac:spMkLst>
        </pc:spChg>
        <pc:spChg chg="mod">
          <ac:chgData name="Tak, Mittali" userId="2c42498e-f2c6-4c4b-a492-bda09f27ab1b" providerId="ADAL" clId="{55303809-2D0D-41B0-98AD-A028001908F9}" dt="2022-02-14T11:53:27.562" v="3969" actId="1036"/>
          <ac:spMkLst>
            <pc:docMk/>
            <pc:sldMk cId="4151679042" sldId="1448942100"/>
            <ac:spMk id="45" creationId="{93CFA720-73B6-48C2-8614-1E90D04FDF25}"/>
          </ac:spMkLst>
        </pc:spChg>
        <pc:spChg chg="mod">
          <ac:chgData name="Tak, Mittali" userId="2c42498e-f2c6-4c4b-a492-bda09f27ab1b" providerId="ADAL" clId="{55303809-2D0D-41B0-98AD-A028001908F9}" dt="2022-02-14T12:01:36.388" v="4021" actId="20577"/>
          <ac:spMkLst>
            <pc:docMk/>
            <pc:sldMk cId="4151679042" sldId="1448942100"/>
            <ac:spMk id="46" creationId="{9D1F7CC0-F8D7-4412-B766-7ACC8FD7C160}"/>
          </ac:spMkLst>
        </pc:spChg>
        <pc:spChg chg="del">
          <ac:chgData name="Tak, Mittali" userId="2c42498e-f2c6-4c4b-a492-bda09f27ab1b" providerId="ADAL" clId="{55303809-2D0D-41B0-98AD-A028001908F9}" dt="2022-02-14T11:21:32.177" v="2917" actId="478"/>
          <ac:spMkLst>
            <pc:docMk/>
            <pc:sldMk cId="4151679042" sldId="1448942100"/>
            <ac:spMk id="47" creationId="{B6921795-A302-4B30-B53D-E0F57A90A27D}"/>
          </ac:spMkLst>
        </pc:spChg>
        <pc:spChg chg="del">
          <ac:chgData name="Tak, Mittali" userId="2c42498e-f2c6-4c4b-a492-bda09f27ab1b" providerId="ADAL" clId="{55303809-2D0D-41B0-98AD-A028001908F9}" dt="2022-02-14T11:21:32.177" v="2917" actId="478"/>
          <ac:spMkLst>
            <pc:docMk/>
            <pc:sldMk cId="4151679042" sldId="1448942100"/>
            <ac:spMk id="48" creationId="{B950BD95-0D71-43A4-9A5E-6C334B43CDC1}"/>
          </ac:spMkLst>
        </pc:spChg>
        <pc:spChg chg="mod">
          <ac:chgData name="Tak, Mittali" userId="2c42498e-f2c6-4c4b-a492-bda09f27ab1b" providerId="ADAL" clId="{55303809-2D0D-41B0-98AD-A028001908F9}" dt="2022-02-14T11:48:55.082" v="3880" actId="2711"/>
          <ac:spMkLst>
            <pc:docMk/>
            <pc:sldMk cId="4151679042" sldId="1448942100"/>
            <ac:spMk id="49" creationId="{F405C421-7EED-479C-9C91-B9D9B68546FF}"/>
          </ac:spMkLst>
        </pc:spChg>
        <pc:spChg chg="mod">
          <ac:chgData name="Tak, Mittali" userId="2c42498e-f2c6-4c4b-a492-bda09f27ab1b" providerId="ADAL" clId="{55303809-2D0D-41B0-98AD-A028001908F9}" dt="2022-02-14T11:49:31.296" v="3885" actId="14100"/>
          <ac:spMkLst>
            <pc:docMk/>
            <pc:sldMk cId="4151679042" sldId="1448942100"/>
            <ac:spMk id="50" creationId="{E58112DE-74B2-426B-B38C-E62A237E6819}"/>
          </ac:spMkLst>
        </pc:spChg>
        <pc:spChg chg="mod">
          <ac:chgData name="Tak, Mittali" userId="2c42498e-f2c6-4c4b-a492-bda09f27ab1b" providerId="ADAL" clId="{55303809-2D0D-41B0-98AD-A028001908F9}" dt="2022-02-14T11:48:55.082" v="3880" actId="2711"/>
          <ac:spMkLst>
            <pc:docMk/>
            <pc:sldMk cId="4151679042" sldId="1448942100"/>
            <ac:spMk id="51" creationId="{CAE497F0-A0E4-4C67-89C5-33873F538627}"/>
          </ac:spMkLst>
        </pc:spChg>
        <pc:spChg chg="del">
          <ac:chgData name="Tak, Mittali" userId="2c42498e-f2c6-4c4b-a492-bda09f27ab1b" providerId="ADAL" clId="{55303809-2D0D-41B0-98AD-A028001908F9}" dt="2022-02-14T11:21:32.177" v="2917" actId="478"/>
          <ac:spMkLst>
            <pc:docMk/>
            <pc:sldMk cId="4151679042" sldId="1448942100"/>
            <ac:spMk id="52" creationId="{C6F5D3C5-1D58-462B-B98B-460FFFAD246A}"/>
          </ac:spMkLst>
        </pc:spChg>
        <pc:spChg chg="del">
          <ac:chgData name="Tak, Mittali" userId="2c42498e-f2c6-4c4b-a492-bda09f27ab1b" providerId="ADAL" clId="{55303809-2D0D-41B0-98AD-A028001908F9}" dt="2022-02-14T11:21:32.177" v="2917" actId="478"/>
          <ac:spMkLst>
            <pc:docMk/>
            <pc:sldMk cId="4151679042" sldId="1448942100"/>
            <ac:spMk id="53" creationId="{9CABC9D6-63A4-4819-9401-784DE639FD5D}"/>
          </ac:spMkLst>
        </pc:spChg>
        <pc:spChg chg="mod">
          <ac:chgData name="Tak, Mittali" userId="2c42498e-f2c6-4c4b-a492-bda09f27ab1b" providerId="ADAL" clId="{55303809-2D0D-41B0-98AD-A028001908F9}" dt="2022-02-14T11:49:35.882" v="3887" actId="14100"/>
          <ac:spMkLst>
            <pc:docMk/>
            <pc:sldMk cId="4151679042" sldId="1448942100"/>
            <ac:spMk id="54" creationId="{36F95ACD-EE71-4F69-94FD-F686B52D750F}"/>
          </ac:spMkLst>
        </pc:spChg>
        <pc:spChg chg="del mod">
          <ac:chgData name="Tak, Mittali" userId="2c42498e-f2c6-4c4b-a492-bda09f27ab1b" providerId="ADAL" clId="{55303809-2D0D-41B0-98AD-A028001908F9}" dt="2022-02-14T11:47:29.678" v="3851" actId="478"/>
          <ac:spMkLst>
            <pc:docMk/>
            <pc:sldMk cId="4151679042" sldId="1448942100"/>
            <ac:spMk id="55" creationId="{9D803CBD-13B6-4716-BB33-E2DA423BE9DF}"/>
          </ac:spMkLst>
        </pc:spChg>
        <pc:grpChg chg="add mod">
          <ac:chgData name="Tak, Mittali" userId="2c42498e-f2c6-4c4b-a492-bda09f27ab1b" providerId="ADAL" clId="{55303809-2D0D-41B0-98AD-A028001908F9}" dt="2022-02-14T12:06:36.634" v="4138" actId="1036"/>
          <ac:grpSpMkLst>
            <pc:docMk/>
            <pc:sldMk cId="4151679042" sldId="1448942100"/>
            <ac:grpSpMk id="18" creationId="{5DF23F44-3AF3-4EB1-93C8-D97471D8A4CB}"/>
          </ac:grpSpMkLst>
        </pc:grpChg>
        <pc:grpChg chg="add mod">
          <ac:chgData name="Tak, Mittali" userId="2c42498e-f2c6-4c4b-a492-bda09f27ab1b" providerId="ADAL" clId="{55303809-2D0D-41B0-98AD-A028001908F9}" dt="2022-02-14T12:06:36.634" v="4138" actId="1036"/>
          <ac:grpSpMkLst>
            <pc:docMk/>
            <pc:sldMk cId="4151679042" sldId="1448942100"/>
            <ac:grpSpMk id="31" creationId="{4CA85028-F322-4D8A-9CB2-872C60DE9FF6}"/>
          </ac:grpSpMkLst>
        </pc:grpChg>
        <pc:picChg chg="add mod">
          <ac:chgData name="Tak, Mittali" userId="2c42498e-f2c6-4c4b-a492-bda09f27ab1b" providerId="ADAL" clId="{55303809-2D0D-41B0-98AD-A028001908F9}" dt="2022-02-14T12:06:36.634" v="4138" actId="1036"/>
          <ac:picMkLst>
            <pc:docMk/>
            <pc:sldMk cId="4151679042" sldId="1448942100"/>
            <ac:picMk id="17" creationId="{D8794F1B-01C4-4EB2-B27A-75BAF0605960}"/>
          </ac:picMkLst>
        </pc:picChg>
        <pc:picChg chg="mod">
          <ac:chgData name="Tak, Mittali" userId="2c42498e-f2c6-4c4b-a492-bda09f27ab1b" providerId="ADAL" clId="{55303809-2D0D-41B0-98AD-A028001908F9}" dt="2022-02-14T12:02:45.505" v="4035" actId="208"/>
          <ac:picMkLst>
            <pc:docMk/>
            <pc:sldMk cId="4151679042" sldId="1448942100"/>
            <ac:picMk id="21" creationId="{D7CFE6B8-A9F5-430B-9237-DD5AECB772FD}"/>
          </ac:picMkLst>
        </pc:picChg>
        <pc:picChg chg="mod">
          <ac:chgData name="Tak, Mittali" userId="2c42498e-f2c6-4c4b-a492-bda09f27ab1b" providerId="ADAL" clId="{55303809-2D0D-41B0-98AD-A028001908F9}" dt="2022-02-14T12:02:45.505" v="4035" actId="208"/>
          <ac:picMkLst>
            <pc:docMk/>
            <pc:sldMk cId="4151679042" sldId="1448942100"/>
            <ac:picMk id="22" creationId="{7DF98528-AFEC-48ED-844F-53235EF44701}"/>
          </ac:picMkLst>
        </pc:picChg>
        <pc:picChg chg="mod">
          <ac:chgData name="Tak, Mittali" userId="2c42498e-f2c6-4c4b-a492-bda09f27ab1b" providerId="ADAL" clId="{55303809-2D0D-41B0-98AD-A028001908F9}" dt="2022-02-14T12:02:45.505" v="4035" actId="208"/>
          <ac:picMkLst>
            <pc:docMk/>
            <pc:sldMk cId="4151679042" sldId="1448942100"/>
            <ac:picMk id="25" creationId="{5FC70641-2E6A-4C95-92C9-17ADC7E0E8EA}"/>
          </ac:picMkLst>
        </pc:picChg>
        <pc:picChg chg="mod">
          <ac:chgData name="Tak, Mittali" userId="2c42498e-f2c6-4c4b-a492-bda09f27ab1b" providerId="ADAL" clId="{55303809-2D0D-41B0-98AD-A028001908F9}" dt="2022-02-14T12:02:45.505" v="4035" actId="208"/>
          <ac:picMkLst>
            <pc:docMk/>
            <pc:sldMk cId="4151679042" sldId="1448942100"/>
            <ac:picMk id="29" creationId="{869CB63B-5D97-480E-BCFF-00B7FA5C1087}"/>
          </ac:picMkLst>
        </pc:picChg>
        <pc:picChg chg="mod">
          <ac:chgData name="Tak, Mittali" userId="2c42498e-f2c6-4c4b-a492-bda09f27ab1b" providerId="ADAL" clId="{55303809-2D0D-41B0-98AD-A028001908F9}" dt="2022-02-14T11:47:03.645" v="3846"/>
          <ac:picMkLst>
            <pc:docMk/>
            <pc:sldMk cId="4151679042" sldId="1448942100"/>
            <ac:picMk id="32" creationId="{E9E8D632-5305-4FD6-AF6F-06BCC71AD059}"/>
          </ac:picMkLst>
        </pc:picChg>
        <pc:picChg chg="mod">
          <ac:chgData name="Tak, Mittali" userId="2c42498e-f2c6-4c4b-a492-bda09f27ab1b" providerId="ADAL" clId="{55303809-2D0D-41B0-98AD-A028001908F9}" dt="2022-02-14T11:47:03.645" v="3846"/>
          <ac:picMkLst>
            <pc:docMk/>
            <pc:sldMk cId="4151679042" sldId="1448942100"/>
            <ac:picMk id="33" creationId="{9CB5956D-C4F3-4D70-8CC9-6CFF0EE831DA}"/>
          </ac:picMkLst>
        </pc:picChg>
        <pc:picChg chg="mod">
          <ac:chgData name="Tak, Mittali" userId="2c42498e-f2c6-4c4b-a492-bda09f27ab1b" providerId="ADAL" clId="{55303809-2D0D-41B0-98AD-A028001908F9}" dt="2022-02-14T11:47:03.645" v="3846"/>
          <ac:picMkLst>
            <pc:docMk/>
            <pc:sldMk cId="4151679042" sldId="1448942100"/>
            <ac:picMk id="34" creationId="{AEE6E245-BC51-478E-876F-325EE978778B}"/>
          </ac:picMkLst>
        </pc:picChg>
        <pc:picChg chg="mod">
          <ac:chgData name="Tak, Mittali" userId="2c42498e-f2c6-4c4b-a492-bda09f27ab1b" providerId="ADAL" clId="{55303809-2D0D-41B0-98AD-A028001908F9}" dt="2022-02-14T11:47:03.645" v="3846"/>
          <ac:picMkLst>
            <pc:docMk/>
            <pc:sldMk cId="4151679042" sldId="1448942100"/>
            <ac:picMk id="35" creationId="{75507ADB-A821-4BD8-9245-95A6BAB5D2FE}"/>
          </ac:picMkLst>
        </pc:picChg>
        <pc:picChg chg="mod">
          <ac:chgData name="Tak, Mittali" userId="2c42498e-f2c6-4c4b-a492-bda09f27ab1b" providerId="ADAL" clId="{55303809-2D0D-41B0-98AD-A028001908F9}" dt="2022-02-14T11:47:03.645" v="3846"/>
          <ac:picMkLst>
            <pc:docMk/>
            <pc:sldMk cId="4151679042" sldId="1448942100"/>
            <ac:picMk id="36" creationId="{D9980506-ABF5-4FE2-AC21-F84F6EA9ED63}"/>
          </ac:picMkLst>
        </pc:picChg>
        <pc:picChg chg="mod">
          <ac:chgData name="Tak, Mittali" userId="2c42498e-f2c6-4c4b-a492-bda09f27ab1b" providerId="ADAL" clId="{55303809-2D0D-41B0-98AD-A028001908F9}" dt="2022-02-14T11:47:03.645" v="3846"/>
          <ac:picMkLst>
            <pc:docMk/>
            <pc:sldMk cId="4151679042" sldId="1448942100"/>
            <ac:picMk id="37" creationId="{AE238ABA-CB4A-42F0-B72E-B3745F70829D}"/>
          </ac:picMkLst>
        </pc:picChg>
        <pc:picChg chg="mod">
          <ac:chgData name="Tak, Mittali" userId="2c42498e-f2c6-4c4b-a492-bda09f27ab1b" providerId="ADAL" clId="{55303809-2D0D-41B0-98AD-A028001908F9}" dt="2022-02-14T11:47:03.645" v="3846"/>
          <ac:picMkLst>
            <pc:docMk/>
            <pc:sldMk cId="4151679042" sldId="1448942100"/>
            <ac:picMk id="38" creationId="{C3DC00BF-D951-4507-882D-D4323E98BF94}"/>
          </ac:picMkLst>
        </pc:picChg>
        <pc:picChg chg="mod">
          <ac:chgData name="Tak, Mittali" userId="2c42498e-f2c6-4c4b-a492-bda09f27ab1b" providerId="ADAL" clId="{55303809-2D0D-41B0-98AD-A028001908F9}" dt="2022-02-14T11:47:03.645" v="3846"/>
          <ac:picMkLst>
            <pc:docMk/>
            <pc:sldMk cId="4151679042" sldId="1448942100"/>
            <ac:picMk id="39" creationId="{725063C4-E915-4A2F-8BC7-979D0ED5440A}"/>
          </ac:picMkLst>
        </pc:picChg>
        <pc:picChg chg="mod">
          <ac:chgData name="Tak, Mittali" userId="2c42498e-f2c6-4c4b-a492-bda09f27ab1b" providerId="ADAL" clId="{55303809-2D0D-41B0-98AD-A028001908F9}" dt="2022-02-14T16:24:00.982" v="4361" actId="1076"/>
          <ac:picMkLst>
            <pc:docMk/>
            <pc:sldMk cId="4151679042" sldId="1448942100"/>
            <ac:picMk id="44" creationId="{9C5F0611-46CD-4373-A028-8A85986584EE}"/>
          </ac:picMkLst>
        </pc:picChg>
        <pc:cxnChg chg="add mod">
          <ac:chgData name="Tak, Mittali" userId="2c42498e-f2c6-4c4b-a492-bda09f27ab1b" providerId="ADAL" clId="{55303809-2D0D-41B0-98AD-A028001908F9}" dt="2022-02-14T12:06:40.202" v="4143" actId="1035"/>
          <ac:cxnSpMkLst>
            <pc:docMk/>
            <pc:sldMk cId="4151679042" sldId="1448942100"/>
            <ac:cxnSpMk id="3" creationId="{CEA64088-10F3-4503-8A07-5F6962B43055}"/>
          </ac:cxnSpMkLst>
        </pc:cxnChg>
        <pc:cxnChg chg="add mod">
          <ac:chgData name="Tak, Mittali" userId="2c42498e-f2c6-4c4b-a492-bda09f27ab1b" providerId="ADAL" clId="{55303809-2D0D-41B0-98AD-A028001908F9}" dt="2022-02-14T12:07:36.737" v="4150" actId="1035"/>
          <ac:cxnSpMkLst>
            <pc:docMk/>
            <pc:sldMk cId="4151679042" sldId="1448942100"/>
            <ac:cxnSpMk id="7" creationId="{C3BC6E84-177B-4CDF-90A8-0A72F9597A4D}"/>
          </ac:cxnSpMkLst>
        </pc:cxnChg>
        <pc:cxnChg chg="add mod">
          <ac:chgData name="Tak, Mittali" userId="2c42498e-f2c6-4c4b-a492-bda09f27ab1b" providerId="ADAL" clId="{55303809-2D0D-41B0-98AD-A028001908F9}" dt="2022-02-14T12:07:51.802" v="4183" actId="1036"/>
          <ac:cxnSpMkLst>
            <pc:docMk/>
            <pc:sldMk cId="4151679042" sldId="1448942100"/>
            <ac:cxnSpMk id="56" creationId="{3FDBB077-2603-47AC-897E-87603A08C92A}"/>
          </ac:cxnSpMkLst>
        </pc:cxnChg>
      </pc:sldChg>
    </pc:docChg>
  </pc:docChgLst>
  <pc:docChgLst>
    <pc:chgData name="Sreekanth, Boya" userId="b73c5cb3-d633-43ae-815e-24dca8480bc8" providerId="ADAL" clId="{0CB9D21D-C0D1-5B44-9697-BE5CA90FFE5F}"/>
    <pc:docChg chg="undo custSel addSld delSld modSld sldOrd">
      <pc:chgData name="Sreekanth, Boya" userId="b73c5cb3-d633-43ae-815e-24dca8480bc8" providerId="ADAL" clId="{0CB9D21D-C0D1-5B44-9697-BE5CA90FFE5F}" dt="2022-02-14T16:39:52.005" v="3240" actId="20577"/>
      <pc:docMkLst>
        <pc:docMk/>
      </pc:docMkLst>
      <pc:sldChg chg="modSp mod">
        <pc:chgData name="Sreekanth, Boya" userId="b73c5cb3-d633-43ae-815e-24dca8480bc8" providerId="ADAL" clId="{0CB9D21D-C0D1-5B44-9697-BE5CA90FFE5F}" dt="2022-02-12T03:33:48.244" v="1243" actId="1076"/>
        <pc:sldMkLst>
          <pc:docMk/>
          <pc:sldMk cId="3903285849" sldId="257"/>
        </pc:sldMkLst>
        <pc:spChg chg="mod">
          <ac:chgData name="Sreekanth, Boya" userId="b73c5cb3-d633-43ae-815e-24dca8480bc8" providerId="ADAL" clId="{0CB9D21D-C0D1-5B44-9697-BE5CA90FFE5F}" dt="2022-02-12T03:33:48.244" v="1243" actId="1076"/>
          <ac:spMkLst>
            <pc:docMk/>
            <pc:sldMk cId="3903285849" sldId="257"/>
            <ac:spMk id="2" creationId="{BC6B1CF9-53BC-484E-AC67-0ADD97BB50C8}"/>
          </ac:spMkLst>
        </pc:spChg>
        <pc:spChg chg="mod">
          <ac:chgData name="Sreekanth, Boya" userId="b73c5cb3-d633-43ae-815e-24dca8480bc8" providerId="ADAL" clId="{0CB9D21D-C0D1-5B44-9697-BE5CA90FFE5F}" dt="2022-02-12T03:33:37.008" v="1241" actId="1076"/>
          <ac:spMkLst>
            <pc:docMk/>
            <pc:sldMk cId="3903285849" sldId="257"/>
            <ac:spMk id="4" creationId="{66513136-6B15-45F3-BBC6-DC497D53A6D6}"/>
          </ac:spMkLst>
        </pc:spChg>
        <pc:spChg chg="mod">
          <ac:chgData name="Sreekanth, Boya" userId="b73c5cb3-d633-43ae-815e-24dca8480bc8" providerId="ADAL" clId="{0CB9D21D-C0D1-5B44-9697-BE5CA90FFE5F}" dt="2022-02-12T03:33:41.475" v="1242" actId="403"/>
          <ac:spMkLst>
            <pc:docMk/>
            <pc:sldMk cId="3903285849" sldId="257"/>
            <ac:spMk id="5" creationId="{EA0FC922-E3FB-4AE0-A46F-4E40397386E9}"/>
          </ac:spMkLst>
        </pc:spChg>
      </pc:sldChg>
      <pc:sldChg chg="del">
        <pc:chgData name="Sreekanth, Boya" userId="b73c5cb3-d633-43ae-815e-24dca8480bc8" providerId="ADAL" clId="{0CB9D21D-C0D1-5B44-9697-BE5CA90FFE5F}" dt="2022-02-12T04:10:36.942" v="1924" actId="2696"/>
        <pc:sldMkLst>
          <pc:docMk/>
          <pc:sldMk cId="0" sldId="258"/>
        </pc:sldMkLst>
      </pc:sldChg>
      <pc:sldChg chg="del">
        <pc:chgData name="Sreekanth, Boya" userId="b73c5cb3-d633-43ae-815e-24dca8480bc8" providerId="ADAL" clId="{0CB9D21D-C0D1-5B44-9697-BE5CA90FFE5F}" dt="2022-02-12T04:10:34.043" v="1922" actId="2696"/>
        <pc:sldMkLst>
          <pc:docMk/>
          <pc:sldMk cId="0" sldId="260"/>
        </pc:sldMkLst>
      </pc:sldChg>
      <pc:sldChg chg="del">
        <pc:chgData name="Sreekanth, Boya" userId="b73c5cb3-d633-43ae-815e-24dca8480bc8" providerId="ADAL" clId="{0CB9D21D-C0D1-5B44-9697-BE5CA90FFE5F}" dt="2022-02-12T04:10:35.042" v="1923" actId="2696"/>
        <pc:sldMkLst>
          <pc:docMk/>
          <pc:sldMk cId="0" sldId="263"/>
        </pc:sldMkLst>
      </pc:sldChg>
      <pc:sldChg chg="addSp delSp modSp mod">
        <pc:chgData name="Sreekanth, Boya" userId="b73c5cb3-d633-43ae-815e-24dca8480bc8" providerId="ADAL" clId="{0CB9D21D-C0D1-5B44-9697-BE5CA90FFE5F}" dt="2022-02-14T05:46:41.681" v="2992" actId="14100"/>
        <pc:sldMkLst>
          <pc:docMk/>
          <pc:sldMk cId="0" sldId="267"/>
        </pc:sldMkLst>
        <pc:spChg chg="mod">
          <ac:chgData name="Sreekanth, Boya" userId="b73c5cb3-d633-43ae-815e-24dca8480bc8" providerId="ADAL" clId="{0CB9D21D-C0D1-5B44-9697-BE5CA90FFE5F}" dt="2022-02-14T05:46:22.057" v="2988" actId="108"/>
          <ac:spMkLst>
            <pc:docMk/>
            <pc:sldMk cId="0" sldId="267"/>
            <ac:spMk id="58" creationId="{9AABB3ED-18C3-4CB2-9E9B-AE99DEEAA450}"/>
          </ac:spMkLst>
        </pc:spChg>
        <pc:spChg chg="mod">
          <ac:chgData name="Sreekanth, Boya" userId="b73c5cb3-d633-43ae-815e-24dca8480bc8" providerId="ADAL" clId="{0CB9D21D-C0D1-5B44-9697-BE5CA90FFE5F}" dt="2022-02-14T05:46:31.179" v="2990" actId="13926"/>
          <ac:spMkLst>
            <pc:docMk/>
            <pc:sldMk cId="0" sldId="267"/>
            <ac:spMk id="77" creationId="{A4D3B822-A294-487B-8145-8C3E78D500CF}"/>
          </ac:spMkLst>
        </pc:spChg>
        <pc:spChg chg="mod">
          <ac:chgData name="Sreekanth, Boya" userId="b73c5cb3-d633-43ae-815e-24dca8480bc8" providerId="ADAL" clId="{0CB9D21D-C0D1-5B44-9697-BE5CA90FFE5F}" dt="2022-02-12T03:42:33.688" v="1424" actId="1076"/>
          <ac:spMkLst>
            <pc:docMk/>
            <pc:sldMk cId="0" sldId="267"/>
            <ac:spMk id="121" creationId="{72647DCB-571F-4F1A-9B65-00141028A768}"/>
          </ac:spMkLst>
        </pc:spChg>
        <pc:spChg chg="mod">
          <ac:chgData name="Sreekanth, Boya" userId="b73c5cb3-d633-43ae-815e-24dca8480bc8" providerId="ADAL" clId="{0CB9D21D-C0D1-5B44-9697-BE5CA90FFE5F}" dt="2022-02-14T05:46:41.681" v="2992" actId="14100"/>
          <ac:spMkLst>
            <pc:docMk/>
            <pc:sldMk cId="0" sldId="267"/>
            <ac:spMk id="447" creationId="{00000000-0000-0000-0000-000000000000}"/>
          </ac:spMkLst>
        </pc:spChg>
        <pc:spChg chg="del">
          <ac:chgData name="Sreekanth, Boya" userId="b73c5cb3-d633-43ae-815e-24dca8480bc8" providerId="ADAL" clId="{0CB9D21D-C0D1-5B44-9697-BE5CA90FFE5F}" dt="2022-02-11T15:39:49.468" v="946" actId="478"/>
          <ac:spMkLst>
            <pc:docMk/>
            <pc:sldMk cId="0" sldId="267"/>
            <ac:spMk id="489" creationId="{00000000-0000-0000-0000-000000000000}"/>
          </ac:spMkLst>
        </pc:spChg>
        <pc:spChg chg="del">
          <ac:chgData name="Sreekanth, Boya" userId="b73c5cb3-d633-43ae-815e-24dca8480bc8" providerId="ADAL" clId="{0CB9D21D-C0D1-5B44-9697-BE5CA90FFE5F}" dt="2022-02-11T15:39:47.618" v="945" actId="478"/>
          <ac:spMkLst>
            <pc:docMk/>
            <pc:sldMk cId="0" sldId="267"/>
            <ac:spMk id="490" creationId="{00000000-0000-0000-0000-000000000000}"/>
          </ac:spMkLst>
        </pc:spChg>
        <pc:grpChg chg="mod">
          <ac:chgData name="Sreekanth, Boya" userId="b73c5cb3-d633-43ae-815e-24dca8480bc8" providerId="ADAL" clId="{0CB9D21D-C0D1-5B44-9697-BE5CA90FFE5F}" dt="2022-02-12T03:43:34.713" v="1429" actId="14100"/>
          <ac:grpSpMkLst>
            <pc:docMk/>
            <pc:sldMk cId="0" sldId="267"/>
            <ac:grpSpMk id="448" creationId="{00000000-0000-0000-0000-000000000000}"/>
          </ac:grpSpMkLst>
        </pc:grpChg>
        <pc:cxnChg chg="add del mod">
          <ac:chgData name="Sreekanth, Boya" userId="b73c5cb3-d633-43ae-815e-24dca8480bc8" providerId="ADAL" clId="{0CB9D21D-C0D1-5B44-9697-BE5CA90FFE5F}" dt="2022-02-13T13:12:25.025" v="2967" actId="478"/>
          <ac:cxnSpMkLst>
            <pc:docMk/>
            <pc:sldMk cId="0" sldId="267"/>
            <ac:cxnSpMk id="79" creationId="{02E81036-A374-C44A-B928-3B68A03126BC}"/>
          </ac:cxnSpMkLst>
        </pc:cxnChg>
      </pc:sldChg>
      <pc:sldChg chg="addSp delSp modSp mod ord">
        <pc:chgData name="Sreekanth, Boya" userId="b73c5cb3-d633-43ae-815e-24dca8480bc8" providerId="ADAL" clId="{0CB9D21D-C0D1-5B44-9697-BE5CA90FFE5F}" dt="2022-02-13T10:20:08.577" v="2683" actId="20578"/>
        <pc:sldMkLst>
          <pc:docMk/>
          <pc:sldMk cId="1679219246" sldId="405"/>
        </pc:sldMkLst>
        <pc:spChg chg="add del mod">
          <ac:chgData name="Sreekanth, Boya" userId="b73c5cb3-d633-43ae-815e-24dca8480bc8" providerId="ADAL" clId="{0CB9D21D-C0D1-5B44-9697-BE5CA90FFE5F}" dt="2022-02-13T10:19:59.089" v="2678"/>
          <ac:spMkLst>
            <pc:docMk/>
            <pc:sldMk cId="1679219246" sldId="405"/>
            <ac:spMk id="2" creationId="{B041C703-8A66-C840-A6F3-637FF76FC693}"/>
          </ac:spMkLst>
        </pc:spChg>
        <pc:spChg chg="add del mod">
          <ac:chgData name="Sreekanth, Boya" userId="b73c5cb3-d633-43ae-815e-24dca8480bc8" providerId="ADAL" clId="{0CB9D21D-C0D1-5B44-9697-BE5CA90FFE5F}" dt="2022-02-13T10:20:02.913" v="2681"/>
          <ac:spMkLst>
            <pc:docMk/>
            <pc:sldMk cId="1679219246" sldId="405"/>
            <ac:spMk id="3" creationId="{97B82605-71AD-B54C-B7F1-82AFA5479278}"/>
          </ac:spMkLst>
        </pc:spChg>
      </pc:sldChg>
      <pc:sldChg chg="del">
        <pc:chgData name="Sreekanth, Boya" userId="b73c5cb3-d633-43ae-815e-24dca8480bc8" providerId="ADAL" clId="{0CB9D21D-C0D1-5B44-9697-BE5CA90FFE5F}" dt="2022-02-12T04:09:49.496" v="1919" actId="2696"/>
        <pc:sldMkLst>
          <pc:docMk/>
          <pc:sldMk cId="862180358" sldId="407"/>
        </pc:sldMkLst>
      </pc:sldChg>
      <pc:sldChg chg="addSp delSp modSp mod">
        <pc:chgData name="Sreekanth, Boya" userId="b73c5cb3-d633-43ae-815e-24dca8480bc8" providerId="ADAL" clId="{0CB9D21D-C0D1-5B44-9697-BE5CA90FFE5F}" dt="2022-02-13T10:20:31.518" v="2699" actId="122"/>
        <pc:sldMkLst>
          <pc:docMk/>
          <pc:sldMk cId="3499430060" sldId="409"/>
        </pc:sldMkLst>
        <pc:spChg chg="add del mod">
          <ac:chgData name="Sreekanth, Boya" userId="b73c5cb3-d633-43ae-815e-24dca8480bc8" providerId="ADAL" clId="{0CB9D21D-C0D1-5B44-9697-BE5CA90FFE5F}" dt="2022-02-13T10:20:31.518" v="2699" actId="122"/>
          <ac:spMkLst>
            <pc:docMk/>
            <pc:sldMk cId="3499430060" sldId="409"/>
            <ac:spMk id="3" creationId="{534B0C2C-5460-4148-94D1-850158AB9B6E}"/>
          </ac:spMkLst>
        </pc:spChg>
      </pc:sldChg>
      <pc:sldChg chg="addSp delSp modSp mod">
        <pc:chgData name="Sreekanth, Boya" userId="b73c5cb3-d633-43ae-815e-24dca8480bc8" providerId="ADAL" clId="{0CB9D21D-C0D1-5B44-9697-BE5CA90FFE5F}" dt="2022-02-14T05:49:22.282" v="3012" actId="20577"/>
        <pc:sldMkLst>
          <pc:docMk/>
          <pc:sldMk cId="1647153142" sldId="3428"/>
        </pc:sldMkLst>
        <pc:spChg chg="mod">
          <ac:chgData name="Sreekanth, Boya" userId="b73c5cb3-d633-43ae-815e-24dca8480bc8" providerId="ADAL" clId="{0CB9D21D-C0D1-5B44-9697-BE5CA90FFE5F}" dt="2022-02-14T05:49:22.282" v="3012" actId="20577"/>
          <ac:spMkLst>
            <pc:docMk/>
            <pc:sldMk cId="1647153142" sldId="3428"/>
            <ac:spMk id="2" creationId="{39AC45F5-37D2-0C42-BE56-881E36484D1B}"/>
          </ac:spMkLst>
        </pc:spChg>
        <pc:spChg chg="del mod">
          <ac:chgData name="Sreekanth, Boya" userId="b73c5cb3-d633-43ae-815e-24dca8480bc8" providerId="ADAL" clId="{0CB9D21D-C0D1-5B44-9697-BE5CA90FFE5F}" dt="2022-02-11T15:36:19.462" v="884" actId="478"/>
          <ac:spMkLst>
            <pc:docMk/>
            <pc:sldMk cId="1647153142" sldId="3428"/>
            <ac:spMk id="5" creationId="{F44F508F-4A9A-498F-9ACB-CCBB8041E72E}"/>
          </ac:spMkLst>
        </pc:spChg>
        <pc:spChg chg="del mod">
          <ac:chgData name="Sreekanth, Boya" userId="b73c5cb3-d633-43ae-815e-24dca8480bc8" providerId="ADAL" clId="{0CB9D21D-C0D1-5B44-9697-BE5CA90FFE5F}" dt="2022-02-13T10:15:13.475" v="2574" actId="478"/>
          <ac:spMkLst>
            <pc:docMk/>
            <pc:sldMk cId="1647153142" sldId="3428"/>
            <ac:spMk id="6" creationId="{C13D0136-DF14-4A23-9628-979620E1CBCE}"/>
          </ac:spMkLst>
        </pc:spChg>
        <pc:spChg chg="add mod">
          <ac:chgData name="Sreekanth, Boya" userId="b73c5cb3-d633-43ae-815e-24dca8480bc8" providerId="ADAL" clId="{0CB9D21D-C0D1-5B44-9697-BE5CA90FFE5F}" dt="2022-02-14T05:48:08.006" v="3003" actId="1035"/>
          <ac:spMkLst>
            <pc:docMk/>
            <pc:sldMk cId="1647153142" sldId="3428"/>
            <ac:spMk id="7" creationId="{E75E467A-9066-0141-AF43-E0A5C589CA93}"/>
          </ac:spMkLst>
        </pc:spChg>
        <pc:cxnChg chg="add del mod">
          <ac:chgData name="Sreekanth, Boya" userId="b73c5cb3-d633-43ae-815e-24dca8480bc8" providerId="ADAL" clId="{0CB9D21D-C0D1-5B44-9697-BE5CA90FFE5F}" dt="2022-02-13T13:12:09.346" v="2964" actId="478"/>
          <ac:cxnSpMkLst>
            <pc:docMk/>
            <pc:sldMk cId="1647153142" sldId="3428"/>
            <ac:cxnSpMk id="8" creationId="{96C979BE-653A-374B-BD05-1E8E02B0883F}"/>
          </ac:cxnSpMkLst>
        </pc:cxnChg>
      </pc:sldChg>
      <pc:sldChg chg="addSp delSp modSp mod ord">
        <pc:chgData name="Sreekanth, Boya" userId="b73c5cb3-d633-43ae-815e-24dca8480bc8" providerId="ADAL" clId="{0CB9D21D-C0D1-5B44-9697-BE5CA90FFE5F}" dt="2022-02-14T05:47:04.242" v="2995" actId="1076"/>
        <pc:sldMkLst>
          <pc:docMk/>
          <pc:sldMk cId="1602802354" sldId="3429"/>
        </pc:sldMkLst>
        <pc:spChg chg="mod">
          <ac:chgData name="Sreekanth, Boya" userId="b73c5cb3-d633-43ae-815e-24dca8480bc8" providerId="ADAL" clId="{0CB9D21D-C0D1-5B44-9697-BE5CA90FFE5F}" dt="2022-02-12T03:59:43.470" v="1745" actId="108"/>
          <ac:spMkLst>
            <pc:docMk/>
            <pc:sldMk cId="1602802354" sldId="3429"/>
            <ac:spMk id="5" creationId="{6BAECCDC-B05E-4EA3-B4D4-CB448B8495EF}"/>
          </ac:spMkLst>
        </pc:spChg>
        <pc:spChg chg="mod">
          <ac:chgData name="Sreekanth, Boya" userId="b73c5cb3-d633-43ae-815e-24dca8480bc8" providerId="ADAL" clId="{0CB9D21D-C0D1-5B44-9697-BE5CA90FFE5F}" dt="2022-02-12T03:39:25.406" v="1344" actId="1036"/>
          <ac:spMkLst>
            <pc:docMk/>
            <pc:sldMk cId="1602802354" sldId="3429"/>
            <ac:spMk id="6" creationId="{143CF7CB-E0F9-4CBA-8D40-C5E4D6FC371A}"/>
          </ac:spMkLst>
        </pc:spChg>
        <pc:spChg chg="mod">
          <ac:chgData name="Sreekanth, Boya" userId="b73c5cb3-d633-43ae-815e-24dca8480bc8" providerId="ADAL" clId="{0CB9D21D-C0D1-5B44-9697-BE5CA90FFE5F}" dt="2022-02-12T03:39:30.960" v="1345" actId="1076"/>
          <ac:spMkLst>
            <pc:docMk/>
            <pc:sldMk cId="1602802354" sldId="3429"/>
            <ac:spMk id="9" creationId="{146A2C00-A919-45BC-ABD5-361FA0D9C2C6}"/>
          </ac:spMkLst>
        </pc:spChg>
        <pc:spChg chg="mod">
          <ac:chgData name="Sreekanth, Boya" userId="b73c5cb3-d633-43ae-815e-24dca8480bc8" providerId="ADAL" clId="{0CB9D21D-C0D1-5B44-9697-BE5CA90FFE5F}" dt="2022-02-11T14:08:08.307" v="520" actId="408"/>
          <ac:spMkLst>
            <pc:docMk/>
            <pc:sldMk cId="1602802354" sldId="3429"/>
            <ac:spMk id="19" creationId="{66A5DA87-B69A-4453-B264-2B9CB4CE448A}"/>
          </ac:spMkLst>
        </pc:spChg>
        <pc:spChg chg="mod">
          <ac:chgData name="Sreekanth, Boya" userId="b73c5cb3-d633-43ae-815e-24dca8480bc8" providerId="ADAL" clId="{0CB9D21D-C0D1-5B44-9697-BE5CA90FFE5F}" dt="2022-02-12T03:39:34.836" v="1346" actId="1076"/>
          <ac:spMkLst>
            <pc:docMk/>
            <pc:sldMk cId="1602802354" sldId="3429"/>
            <ac:spMk id="20" creationId="{7CD747C0-714E-41B8-AF5C-666752188475}"/>
          </ac:spMkLst>
        </pc:spChg>
        <pc:spChg chg="mod">
          <ac:chgData name="Sreekanth, Boya" userId="b73c5cb3-d633-43ae-815e-24dca8480bc8" providerId="ADAL" clId="{0CB9D21D-C0D1-5B44-9697-BE5CA90FFE5F}" dt="2022-02-12T03:39:44.126" v="1348" actId="1076"/>
          <ac:spMkLst>
            <pc:docMk/>
            <pc:sldMk cId="1602802354" sldId="3429"/>
            <ac:spMk id="21" creationId="{C4D18017-FA7F-4EA7-8F64-A45C24B210A8}"/>
          </ac:spMkLst>
        </pc:spChg>
        <pc:spChg chg="mod">
          <ac:chgData name="Sreekanth, Boya" userId="b73c5cb3-d633-43ae-815e-24dca8480bc8" providerId="ADAL" clId="{0CB9D21D-C0D1-5B44-9697-BE5CA90FFE5F}" dt="2022-02-11T14:08:08.307" v="520" actId="408"/>
          <ac:spMkLst>
            <pc:docMk/>
            <pc:sldMk cId="1602802354" sldId="3429"/>
            <ac:spMk id="22" creationId="{07AA91EC-87B7-4494-8923-3BFC2F18DA16}"/>
          </ac:spMkLst>
        </pc:spChg>
        <pc:spChg chg="mod">
          <ac:chgData name="Sreekanth, Boya" userId="b73c5cb3-d633-43ae-815e-24dca8480bc8" providerId="ADAL" clId="{0CB9D21D-C0D1-5B44-9697-BE5CA90FFE5F}" dt="2022-02-12T03:40:31.077" v="1356" actId="408"/>
          <ac:spMkLst>
            <pc:docMk/>
            <pc:sldMk cId="1602802354" sldId="3429"/>
            <ac:spMk id="26" creationId="{3012F358-029D-4F60-883D-4DA2E05775D8}"/>
          </ac:spMkLst>
        </pc:spChg>
        <pc:spChg chg="mod">
          <ac:chgData name="Sreekanth, Boya" userId="b73c5cb3-d633-43ae-815e-24dca8480bc8" providerId="ADAL" clId="{0CB9D21D-C0D1-5B44-9697-BE5CA90FFE5F}" dt="2022-02-12T03:40:54.399" v="1358" actId="1076"/>
          <ac:spMkLst>
            <pc:docMk/>
            <pc:sldMk cId="1602802354" sldId="3429"/>
            <ac:spMk id="27" creationId="{0FDC6AAC-31F0-4A5C-942E-E2D09A7BCDD1}"/>
          </ac:spMkLst>
        </pc:spChg>
        <pc:spChg chg="mod">
          <ac:chgData name="Sreekanth, Boya" userId="b73c5cb3-d633-43ae-815e-24dca8480bc8" providerId="ADAL" clId="{0CB9D21D-C0D1-5B44-9697-BE5CA90FFE5F}" dt="2022-02-12T03:40:58.476" v="1359" actId="1076"/>
          <ac:spMkLst>
            <pc:docMk/>
            <pc:sldMk cId="1602802354" sldId="3429"/>
            <ac:spMk id="28" creationId="{7FC66E7B-2AF2-4C24-B1B0-702A0E39902F}"/>
          </ac:spMkLst>
        </pc:spChg>
        <pc:spChg chg="mod">
          <ac:chgData name="Sreekanth, Boya" userId="b73c5cb3-d633-43ae-815e-24dca8480bc8" providerId="ADAL" clId="{0CB9D21D-C0D1-5B44-9697-BE5CA90FFE5F}" dt="2022-02-12T03:41:01.349" v="1360" actId="1076"/>
          <ac:spMkLst>
            <pc:docMk/>
            <pc:sldMk cId="1602802354" sldId="3429"/>
            <ac:spMk id="29" creationId="{C8B2EC50-880A-4443-B4EB-00F960C66099}"/>
          </ac:spMkLst>
        </pc:spChg>
        <pc:spChg chg="mod">
          <ac:chgData name="Sreekanth, Boya" userId="b73c5cb3-d633-43ae-815e-24dca8480bc8" providerId="ADAL" clId="{0CB9D21D-C0D1-5B44-9697-BE5CA90FFE5F}" dt="2022-02-12T03:41:15.061" v="1365" actId="1037"/>
          <ac:spMkLst>
            <pc:docMk/>
            <pc:sldMk cId="1602802354" sldId="3429"/>
            <ac:spMk id="30" creationId="{69D892AA-BBDF-4BD7-A75F-F6B3471EA260}"/>
          </ac:spMkLst>
        </pc:spChg>
        <pc:spChg chg="mod">
          <ac:chgData name="Sreekanth, Boya" userId="b73c5cb3-d633-43ae-815e-24dca8480bc8" providerId="ADAL" clId="{0CB9D21D-C0D1-5B44-9697-BE5CA90FFE5F}" dt="2022-02-12T03:40:31.077" v="1356" actId="408"/>
          <ac:spMkLst>
            <pc:docMk/>
            <pc:sldMk cId="1602802354" sldId="3429"/>
            <ac:spMk id="31" creationId="{47E531E4-BFE3-4210-94E0-62AC6E09F304}"/>
          </ac:spMkLst>
        </pc:spChg>
        <pc:spChg chg="mod">
          <ac:chgData name="Sreekanth, Boya" userId="b73c5cb3-d633-43ae-815e-24dca8480bc8" providerId="ADAL" clId="{0CB9D21D-C0D1-5B44-9697-BE5CA90FFE5F}" dt="2022-02-12T03:40:31.077" v="1356" actId="408"/>
          <ac:spMkLst>
            <pc:docMk/>
            <pc:sldMk cId="1602802354" sldId="3429"/>
            <ac:spMk id="32" creationId="{50E1645F-325D-44C6-8E4C-138FD3D6C804}"/>
          </ac:spMkLst>
        </pc:spChg>
        <pc:spChg chg="mod">
          <ac:chgData name="Sreekanth, Boya" userId="b73c5cb3-d633-43ae-815e-24dca8480bc8" providerId="ADAL" clId="{0CB9D21D-C0D1-5B44-9697-BE5CA90FFE5F}" dt="2022-02-12T03:40:31.077" v="1356" actId="408"/>
          <ac:spMkLst>
            <pc:docMk/>
            <pc:sldMk cId="1602802354" sldId="3429"/>
            <ac:spMk id="33" creationId="{DF78E1AE-EB8B-42BE-8A07-C341A5929414}"/>
          </ac:spMkLst>
        </pc:spChg>
        <pc:spChg chg="mod">
          <ac:chgData name="Sreekanth, Boya" userId="b73c5cb3-d633-43ae-815e-24dca8480bc8" providerId="ADAL" clId="{0CB9D21D-C0D1-5B44-9697-BE5CA90FFE5F}" dt="2022-02-11T14:08:08.307" v="520" actId="408"/>
          <ac:spMkLst>
            <pc:docMk/>
            <pc:sldMk cId="1602802354" sldId="3429"/>
            <ac:spMk id="34" creationId="{57280C58-9D35-4655-82F9-3AE4BDBF50CE}"/>
          </ac:spMkLst>
        </pc:spChg>
        <pc:spChg chg="mod">
          <ac:chgData name="Sreekanth, Boya" userId="b73c5cb3-d633-43ae-815e-24dca8480bc8" providerId="ADAL" clId="{0CB9D21D-C0D1-5B44-9697-BE5CA90FFE5F}" dt="2022-02-11T14:08:08.307" v="520" actId="408"/>
          <ac:spMkLst>
            <pc:docMk/>
            <pc:sldMk cId="1602802354" sldId="3429"/>
            <ac:spMk id="35" creationId="{2E7CD016-CF4B-4A1E-ACDA-E4AC29C1698C}"/>
          </ac:spMkLst>
        </pc:spChg>
        <pc:spChg chg="mod">
          <ac:chgData name="Sreekanth, Boya" userId="b73c5cb3-d633-43ae-815e-24dca8480bc8" providerId="ADAL" clId="{0CB9D21D-C0D1-5B44-9697-BE5CA90FFE5F}" dt="2022-02-11T14:08:08.307" v="520" actId="408"/>
          <ac:spMkLst>
            <pc:docMk/>
            <pc:sldMk cId="1602802354" sldId="3429"/>
            <ac:spMk id="37" creationId="{ACDB97E7-F4D3-41E0-8AA8-105A3DDEA6B6}"/>
          </ac:spMkLst>
        </pc:spChg>
        <pc:spChg chg="mod">
          <ac:chgData name="Sreekanth, Boya" userId="b73c5cb3-d633-43ae-815e-24dca8480bc8" providerId="ADAL" clId="{0CB9D21D-C0D1-5B44-9697-BE5CA90FFE5F}" dt="2022-02-11T14:08:08.307" v="520" actId="408"/>
          <ac:spMkLst>
            <pc:docMk/>
            <pc:sldMk cId="1602802354" sldId="3429"/>
            <ac:spMk id="38" creationId="{55F69743-BA77-4AB2-BA67-F4903AAE855C}"/>
          </ac:spMkLst>
        </pc:spChg>
        <pc:spChg chg="mod">
          <ac:chgData name="Sreekanth, Boya" userId="b73c5cb3-d633-43ae-815e-24dca8480bc8" providerId="ADAL" clId="{0CB9D21D-C0D1-5B44-9697-BE5CA90FFE5F}" dt="2022-02-11T14:08:08.307" v="520" actId="408"/>
          <ac:spMkLst>
            <pc:docMk/>
            <pc:sldMk cId="1602802354" sldId="3429"/>
            <ac:spMk id="39" creationId="{DE41410B-FDD9-4C38-B5D3-0986AA4C247A}"/>
          </ac:spMkLst>
        </pc:spChg>
        <pc:spChg chg="mod">
          <ac:chgData name="Sreekanth, Boya" userId="b73c5cb3-d633-43ae-815e-24dca8480bc8" providerId="ADAL" clId="{0CB9D21D-C0D1-5B44-9697-BE5CA90FFE5F}" dt="2022-02-12T03:40:04.977" v="1351" actId="12789"/>
          <ac:spMkLst>
            <pc:docMk/>
            <pc:sldMk cId="1602802354" sldId="3429"/>
            <ac:spMk id="41" creationId="{B921A005-994E-4DE0-BEFD-807956A2664C}"/>
          </ac:spMkLst>
        </pc:spChg>
        <pc:spChg chg="mod">
          <ac:chgData name="Sreekanth, Boya" userId="b73c5cb3-d633-43ae-815e-24dca8480bc8" providerId="ADAL" clId="{0CB9D21D-C0D1-5B44-9697-BE5CA90FFE5F}" dt="2022-02-14T05:46:59.631" v="2994" actId="404"/>
          <ac:spMkLst>
            <pc:docMk/>
            <pc:sldMk cId="1602802354" sldId="3429"/>
            <ac:spMk id="42" creationId="{4707EAB1-B0D3-4AF5-B0E3-4F0803D807AF}"/>
          </ac:spMkLst>
        </pc:spChg>
        <pc:spChg chg="mod topLvl">
          <ac:chgData name="Sreekanth, Boya" userId="b73c5cb3-d633-43ae-815e-24dca8480bc8" providerId="ADAL" clId="{0CB9D21D-C0D1-5B44-9697-BE5CA90FFE5F}" dt="2022-02-12T03:39:09.151" v="1328" actId="552"/>
          <ac:spMkLst>
            <pc:docMk/>
            <pc:sldMk cId="1602802354" sldId="3429"/>
            <ac:spMk id="43" creationId="{0D6A5950-4B0F-47E2-9516-B85C39FA6C80}"/>
          </ac:spMkLst>
        </pc:spChg>
        <pc:grpChg chg="add mod">
          <ac:chgData name="Sreekanth, Boya" userId="b73c5cb3-d633-43ae-815e-24dca8480bc8" providerId="ADAL" clId="{0CB9D21D-C0D1-5B44-9697-BE5CA90FFE5F}" dt="2022-02-12T03:41:23.957" v="1381" actId="1037"/>
          <ac:grpSpMkLst>
            <pc:docMk/>
            <pc:sldMk cId="1602802354" sldId="3429"/>
            <ac:grpSpMk id="2" creationId="{46B37A38-8035-7341-B82D-864CE2A1619F}"/>
          </ac:grpSpMkLst>
        </pc:grpChg>
        <pc:grpChg chg="add del mod">
          <ac:chgData name="Sreekanth, Boya" userId="b73c5cb3-d633-43ae-815e-24dca8480bc8" providerId="ADAL" clId="{0CB9D21D-C0D1-5B44-9697-BE5CA90FFE5F}" dt="2022-02-12T03:38:46.190" v="1309" actId="165"/>
          <ac:grpSpMkLst>
            <pc:docMk/>
            <pc:sldMk cId="1602802354" sldId="3429"/>
            <ac:grpSpMk id="3" creationId="{9AC01282-FBE9-8A46-B350-938F018CA577}"/>
          </ac:grpSpMkLst>
        </pc:grpChg>
        <pc:grpChg chg="add mod">
          <ac:chgData name="Sreekanth, Boya" userId="b73c5cb3-d633-43ae-815e-24dca8480bc8" providerId="ADAL" clId="{0CB9D21D-C0D1-5B44-9697-BE5CA90FFE5F}" dt="2022-02-14T05:47:04.242" v="2995" actId="1076"/>
          <ac:grpSpMkLst>
            <pc:docMk/>
            <pc:sldMk cId="1602802354" sldId="3429"/>
            <ac:grpSpMk id="4" creationId="{2741E0F1-7C7B-C04A-BB93-2AB17B48B348}"/>
          </ac:grpSpMkLst>
        </pc:grpChg>
        <pc:grpChg chg="add mod">
          <ac:chgData name="Sreekanth, Boya" userId="b73c5cb3-d633-43ae-815e-24dca8480bc8" providerId="ADAL" clId="{0CB9D21D-C0D1-5B44-9697-BE5CA90FFE5F}" dt="2022-02-12T03:41:19.068" v="1375" actId="1037"/>
          <ac:grpSpMkLst>
            <pc:docMk/>
            <pc:sldMk cId="1602802354" sldId="3429"/>
            <ac:grpSpMk id="7" creationId="{C084E324-7511-EE48-BAC1-036CA2C69909}"/>
          </ac:grpSpMkLst>
        </pc:grpChg>
        <pc:picChg chg="mod">
          <ac:chgData name="Sreekanth, Boya" userId="b73c5cb3-d633-43ae-815e-24dca8480bc8" providerId="ADAL" clId="{0CB9D21D-C0D1-5B44-9697-BE5CA90FFE5F}" dt="2022-02-12T03:40:04.977" v="1351" actId="12789"/>
          <ac:picMkLst>
            <pc:docMk/>
            <pc:sldMk cId="1602802354" sldId="3429"/>
            <ac:picMk id="11" creationId="{053E7D0B-A217-4719-ACA7-7E87D8C23216}"/>
          </ac:picMkLst>
        </pc:picChg>
        <pc:picChg chg="mod">
          <ac:chgData name="Sreekanth, Boya" userId="b73c5cb3-d633-43ae-815e-24dca8480bc8" providerId="ADAL" clId="{0CB9D21D-C0D1-5B44-9697-BE5CA90FFE5F}" dt="2022-02-12T03:40:04.977" v="1351" actId="12789"/>
          <ac:picMkLst>
            <pc:docMk/>
            <pc:sldMk cId="1602802354" sldId="3429"/>
            <ac:picMk id="12" creationId="{143EF959-C945-4276-96EA-02BA868C9E27}"/>
          </ac:picMkLst>
        </pc:picChg>
        <pc:picChg chg="mod">
          <ac:chgData name="Sreekanth, Boya" userId="b73c5cb3-d633-43ae-815e-24dca8480bc8" providerId="ADAL" clId="{0CB9D21D-C0D1-5B44-9697-BE5CA90FFE5F}" dt="2022-02-12T03:40:04.977" v="1351" actId="12789"/>
          <ac:picMkLst>
            <pc:docMk/>
            <pc:sldMk cId="1602802354" sldId="3429"/>
            <ac:picMk id="13" creationId="{C63CC1EB-8407-42ED-9B71-B0E5E579087A}"/>
          </ac:picMkLst>
        </pc:picChg>
        <pc:picChg chg="mod">
          <ac:chgData name="Sreekanth, Boya" userId="b73c5cb3-d633-43ae-815e-24dca8480bc8" providerId="ADAL" clId="{0CB9D21D-C0D1-5B44-9697-BE5CA90FFE5F}" dt="2022-02-12T03:40:04.977" v="1351" actId="12789"/>
          <ac:picMkLst>
            <pc:docMk/>
            <pc:sldMk cId="1602802354" sldId="3429"/>
            <ac:picMk id="14" creationId="{9239A343-51D3-41FB-82EF-D0A63467CCAC}"/>
          </ac:picMkLst>
        </pc:picChg>
        <pc:picChg chg="mod">
          <ac:chgData name="Sreekanth, Boya" userId="b73c5cb3-d633-43ae-815e-24dca8480bc8" providerId="ADAL" clId="{0CB9D21D-C0D1-5B44-9697-BE5CA90FFE5F}" dt="2022-02-12T03:40:04.977" v="1351" actId="12789"/>
          <ac:picMkLst>
            <pc:docMk/>
            <pc:sldMk cId="1602802354" sldId="3429"/>
            <ac:picMk id="15" creationId="{AEE0023D-74D8-4245-8B5C-E7B333A4AD1E}"/>
          </ac:picMkLst>
        </pc:picChg>
        <pc:picChg chg="mod">
          <ac:chgData name="Sreekanth, Boya" userId="b73c5cb3-d633-43ae-815e-24dca8480bc8" providerId="ADAL" clId="{0CB9D21D-C0D1-5B44-9697-BE5CA90FFE5F}" dt="2022-02-12T03:40:04.977" v="1351" actId="12789"/>
          <ac:picMkLst>
            <pc:docMk/>
            <pc:sldMk cId="1602802354" sldId="3429"/>
            <ac:picMk id="16" creationId="{63DFD1E9-F732-45B0-8353-50BCCEDD3276}"/>
          </ac:picMkLst>
        </pc:picChg>
        <pc:picChg chg="mod">
          <ac:chgData name="Sreekanth, Boya" userId="b73c5cb3-d633-43ae-815e-24dca8480bc8" providerId="ADAL" clId="{0CB9D21D-C0D1-5B44-9697-BE5CA90FFE5F}" dt="2022-02-12T03:40:04.977" v="1351" actId="12789"/>
          <ac:picMkLst>
            <pc:docMk/>
            <pc:sldMk cId="1602802354" sldId="3429"/>
            <ac:picMk id="17" creationId="{F226E283-2FA5-4951-BDAD-B87C419C8B29}"/>
          </ac:picMkLst>
        </pc:picChg>
        <pc:picChg chg="mod">
          <ac:chgData name="Sreekanth, Boya" userId="b73c5cb3-d633-43ae-815e-24dca8480bc8" providerId="ADAL" clId="{0CB9D21D-C0D1-5B44-9697-BE5CA90FFE5F}" dt="2022-02-12T03:40:04.977" v="1351" actId="12789"/>
          <ac:picMkLst>
            <pc:docMk/>
            <pc:sldMk cId="1602802354" sldId="3429"/>
            <ac:picMk id="18" creationId="{1BEDA275-0063-40C4-996B-1A26231C649E}"/>
          </ac:picMkLst>
        </pc:picChg>
        <pc:picChg chg="mod">
          <ac:chgData name="Sreekanth, Boya" userId="b73c5cb3-d633-43ae-815e-24dca8480bc8" providerId="ADAL" clId="{0CB9D21D-C0D1-5B44-9697-BE5CA90FFE5F}" dt="2022-02-11T14:08:08.307" v="520" actId="408"/>
          <ac:picMkLst>
            <pc:docMk/>
            <pc:sldMk cId="1602802354" sldId="3429"/>
            <ac:picMk id="23" creationId="{487262CA-8939-4B42-8363-ADB68A4B637C}"/>
          </ac:picMkLst>
        </pc:picChg>
        <pc:picChg chg="mod">
          <ac:chgData name="Sreekanth, Boya" userId="b73c5cb3-d633-43ae-815e-24dca8480bc8" providerId="ADAL" clId="{0CB9D21D-C0D1-5B44-9697-BE5CA90FFE5F}" dt="2022-02-11T14:08:08.307" v="520" actId="408"/>
          <ac:picMkLst>
            <pc:docMk/>
            <pc:sldMk cId="1602802354" sldId="3429"/>
            <ac:picMk id="24" creationId="{45A2E598-5A4D-4244-948E-CD24CDB6035B}"/>
          </ac:picMkLst>
        </pc:picChg>
        <pc:picChg chg="mod">
          <ac:chgData name="Sreekanth, Boya" userId="b73c5cb3-d633-43ae-815e-24dca8480bc8" providerId="ADAL" clId="{0CB9D21D-C0D1-5B44-9697-BE5CA90FFE5F}" dt="2022-02-11T14:08:08.307" v="520" actId="408"/>
          <ac:picMkLst>
            <pc:docMk/>
            <pc:sldMk cId="1602802354" sldId="3429"/>
            <ac:picMk id="36" creationId="{130EE07A-2C01-44CB-BA1A-93DE1C13A571}"/>
          </ac:picMkLst>
        </pc:picChg>
        <pc:picChg chg="mod">
          <ac:chgData name="Sreekanth, Boya" userId="b73c5cb3-d633-43ae-815e-24dca8480bc8" providerId="ADAL" clId="{0CB9D21D-C0D1-5B44-9697-BE5CA90FFE5F}" dt="2022-02-11T14:08:08.307" v="520" actId="408"/>
          <ac:picMkLst>
            <pc:docMk/>
            <pc:sldMk cId="1602802354" sldId="3429"/>
            <ac:picMk id="40" creationId="{EBAF8B5F-3CB9-4E74-BB27-B349882DD2B4}"/>
          </ac:picMkLst>
        </pc:picChg>
        <pc:cxnChg chg="add del mod">
          <ac:chgData name="Sreekanth, Boya" userId="b73c5cb3-d633-43ae-815e-24dca8480bc8" providerId="ADAL" clId="{0CB9D21D-C0D1-5B44-9697-BE5CA90FFE5F}" dt="2022-02-11T13:49:20.570" v="218" actId="478"/>
          <ac:cxnSpMkLst>
            <pc:docMk/>
            <pc:sldMk cId="1602802354" sldId="3429"/>
            <ac:cxnSpMk id="44" creationId="{8D7E9780-8568-CA4A-BFFD-237B36CE29AF}"/>
          </ac:cxnSpMkLst>
        </pc:cxnChg>
        <pc:cxnChg chg="add del mod topLvl">
          <ac:chgData name="Sreekanth, Boya" userId="b73c5cb3-d633-43ae-815e-24dca8480bc8" providerId="ADAL" clId="{0CB9D21D-C0D1-5B44-9697-BE5CA90FFE5F}" dt="2022-02-13T13:12:15.759" v="2965" actId="478"/>
          <ac:cxnSpMkLst>
            <pc:docMk/>
            <pc:sldMk cId="1602802354" sldId="3429"/>
            <ac:cxnSpMk id="44" creationId="{B0BA44C5-0D32-0D46-AFAA-FF568D06A0B3}"/>
          </ac:cxnSpMkLst>
        </pc:cxnChg>
        <pc:cxnChg chg="add del mod">
          <ac:chgData name="Sreekanth, Boya" userId="b73c5cb3-d633-43ae-815e-24dca8480bc8" providerId="ADAL" clId="{0CB9D21D-C0D1-5B44-9697-BE5CA90FFE5F}" dt="2022-02-11T13:49:33.251" v="229" actId="478"/>
          <ac:cxnSpMkLst>
            <pc:docMk/>
            <pc:sldMk cId="1602802354" sldId="3429"/>
            <ac:cxnSpMk id="45" creationId="{3947CBC9-2F71-6546-9E13-6BC034465B72}"/>
          </ac:cxnSpMkLst>
        </pc:cxnChg>
        <pc:cxnChg chg="add del mod">
          <ac:chgData name="Sreekanth, Boya" userId="b73c5cb3-d633-43ae-815e-24dca8480bc8" providerId="ADAL" clId="{0CB9D21D-C0D1-5B44-9697-BE5CA90FFE5F}" dt="2022-02-12T03:38:38.959" v="1307"/>
          <ac:cxnSpMkLst>
            <pc:docMk/>
            <pc:sldMk cId="1602802354" sldId="3429"/>
            <ac:cxnSpMk id="45" creationId="{C19EE6EE-3EEA-724F-911E-04CB415B5FEA}"/>
          </ac:cxnSpMkLst>
        </pc:cxnChg>
        <pc:cxnChg chg="add del mod">
          <ac:chgData name="Sreekanth, Boya" userId="b73c5cb3-d633-43ae-815e-24dca8480bc8" providerId="ADAL" clId="{0CB9D21D-C0D1-5B44-9697-BE5CA90FFE5F}" dt="2022-02-11T13:49:37.832" v="230" actId="478"/>
          <ac:cxnSpMkLst>
            <pc:docMk/>
            <pc:sldMk cId="1602802354" sldId="3429"/>
            <ac:cxnSpMk id="46" creationId="{6D8789CF-9105-904B-80D3-8C8819E85EB9}"/>
          </ac:cxnSpMkLst>
        </pc:cxnChg>
      </pc:sldChg>
      <pc:sldChg chg="delSp modSp mod">
        <pc:chgData name="Sreekanth, Boya" userId="b73c5cb3-d633-43ae-815e-24dca8480bc8" providerId="ADAL" clId="{0CB9D21D-C0D1-5B44-9697-BE5CA90FFE5F}" dt="2022-02-14T05:50:34.961" v="3024" actId="113"/>
        <pc:sldMkLst>
          <pc:docMk/>
          <pc:sldMk cId="2500211724" sldId="3476"/>
        </pc:sldMkLst>
        <pc:spChg chg="mod">
          <ac:chgData name="Sreekanth, Boya" userId="b73c5cb3-d633-43ae-815e-24dca8480bc8" providerId="ADAL" clId="{0CB9D21D-C0D1-5B44-9697-BE5CA90FFE5F}" dt="2022-02-12T03:52:43.697" v="1597" actId="1076"/>
          <ac:spMkLst>
            <pc:docMk/>
            <pc:sldMk cId="2500211724" sldId="3476"/>
            <ac:spMk id="5" creationId="{EF4E4FEA-9EB1-5C49-8764-756A6F7E54E8}"/>
          </ac:spMkLst>
        </pc:spChg>
        <pc:spChg chg="mod">
          <ac:chgData name="Sreekanth, Boya" userId="b73c5cb3-d633-43ae-815e-24dca8480bc8" providerId="ADAL" clId="{0CB9D21D-C0D1-5B44-9697-BE5CA90FFE5F}" dt="2022-02-14T05:50:34.961" v="3024" actId="113"/>
          <ac:spMkLst>
            <pc:docMk/>
            <pc:sldMk cId="2500211724" sldId="3476"/>
            <ac:spMk id="8" creationId="{E891E1DA-FE09-4249-A449-31FADE042717}"/>
          </ac:spMkLst>
        </pc:spChg>
        <pc:cxnChg chg="del mod">
          <ac:chgData name="Sreekanth, Boya" userId="b73c5cb3-d633-43ae-815e-24dca8480bc8" providerId="ADAL" clId="{0CB9D21D-C0D1-5B44-9697-BE5CA90FFE5F}" dt="2022-02-13T13:13:07.159" v="2973" actId="478"/>
          <ac:cxnSpMkLst>
            <pc:docMk/>
            <pc:sldMk cId="2500211724" sldId="3476"/>
            <ac:cxnSpMk id="6" creationId="{53CEC2D6-3FBA-F549-8933-68905FAF68D3}"/>
          </ac:cxnSpMkLst>
        </pc:cxnChg>
      </pc:sldChg>
      <pc:sldChg chg="modSp del mod">
        <pc:chgData name="Sreekanth, Boya" userId="b73c5cb3-d633-43ae-815e-24dca8480bc8" providerId="ADAL" clId="{0CB9D21D-C0D1-5B44-9697-BE5CA90FFE5F}" dt="2022-02-13T10:32:30.395" v="2939" actId="2696"/>
        <pc:sldMkLst>
          <pc:docMk/>
          <pc:sldMk cId="3429858021" sldId="3477"/>
        </pc:sldMkLst>
        <pc:spChg chg="mod">
          <ac:chgData name="Sreekanth, Boya" userId="b73c5cb3-d633-43ae-815e-24dca8480bc8" providerId="ADAL" clId="{0CB9D21D-C0D1-5B44-9697-BE5CA90FFE5F}" dt="2022-02-12T04:19:08.967" v="2209" actId="1035"/>
          <ac:spMkLst>
            <pc:docMk/>
            <pc:sldMk cId="3429858021" sldId="3477"/>
            <ac:spMk id="5" creationId="{EF4E4FEA-9EB1-5C49-8764-756A6F7E54E8}"/>
          </ac:spMkLst>
        </pc:spChg>
        <pc:graphicFrameChg chg="mod modGraphic">
          <ac:chgData name="Sreekanth, Boya" userId="b73c5cb3-d633-43ae-815e-24dca8480bc8" providerId="ADAL" clId="{0CB9D21D-C0D1-5B44-9697-BE5CA90FFE5F}" dt="2022-02-12T04:20:39.537" v="2229" actId="255"/>
          <ac:graphicFrameMkLst>
            <pc:docMk/>
            <pc:sldMk cId="3429858021" sldId="3477"/>
            <ac:graphicFrameMk id="2" creationId="{32233A59-9D29-CA46-80D0-FFA7A0316BD6}"/>
          </ac:graphicFrameMkLst>
        </pc:graphicFrameChg>
        <pc:cxnChg chg="mod">
          <ac:chgData name="Sreekanth, Boya" userId="b73c5cb3-d633-43ae-815e-24dca8480bc8" providerId="ADAL" clId="{0CB9D21D-C0D1-5B44-9697-BE5CA90FFE5F}" dt="2022-02-12T04:19:21.291" v="2211" actId="208"/>
          <ac:cxnSpMkLst>
            <pc:docMk/>
            <pc:sldMk cId="3429858021" sldId="3477"/>
            <ac:cxnSpMk id="6" creationId="{53CEC2D6-3FBA-F549-8933-68905FAF68D3}"/>
          </ac:cxnSpMkLst>
        </pc:cxnChg>
      </pc:sldChg>
      <pc:sldChg chg="delSp del mod">
        <pc:chgData name="Sreekanth, Boya" userId="b73c5cb3-d633-43ae-815e-24dca8480bc8" providerId="ADAL" clId="{0CB9D21D-C0D1-5B44-9697-BE5CA90FFE5F}" dt="2022-02-13T10:32:51.386" v="2941" actId="2696"/>
        <pc:sldMkLst>
          <pc:docMk/>
          <pc:sldMk cId="791657653" sldId="3482"/>
        </pc:sldMkLst>
        <pc:picChg chg="del">
          <ac:chgData name="Sreekanth, Boya" userId="b73c5cb3-d633-43ae-815e-24dca8480bc8" providerId="ADAL" clId="{0CB9D21D-C0D1-5B44-9697-BE5CA90FFE5F}" dt="2022-02-13T10:32:48.844" v="2940" actId="478"/>
          <ac:picMkLst>
            <pc:docMk/>
            <pc:sldMk cId="791657653" sldId="3482"/>
            <ac:picMk id="7" creationId="{5A271486-CB7D-1244-92DC-0191BCF7D97B}"/>
          </ac:picMkLst>
        </pc:picChg>
      </pc:sldChg>
      <pc:sldChg chg="addSp delSp modSp mod">
        <pc:chgData name="Sreekanth, Boya" userId="b73c5cb3-d633-43ae-815e-24dca8480bc8" providerId="ADAL" clId="{0CB9D21D-C0D1-5B44-9697-BE5CA90FFE5F}" dt="2022-02-14T16:39:52.005" v="3240" actId="20577"/>
        <pc:sldMkLst>
          <pc:docMk/>
          <pc:sldMk cId="3392199148" sldId="3483"/>
        </pc:sldMkLst>
        <pc:spChg chg="del">
          <ac:chgData name="Sreekanth, Boya" userId="b73c5cb3-d633-43ae-815e-24dca8480bc8" providerId="ADAL" clId="{0CB9D21D-C0D1-5B44-9697-BE5CA90FFE5F}" dt="2022-02-12T14:07:47.550" v="2262" actId="478"/>
          <ac:spMkLst>
            <pc:docMk/>
            <pc:sldMk cId="3392199148" sldId="3483"/>
            <ac:spMk id="2" creationId="{D660EF5B-8F86-ED44-9995-909B7079D9F9}"/>
          </ac:spMkLst>
        </pc:spChg>
        <pc:spChg chg="mod">
          <ac:chgData name="Sreekanth, Boya" userId="b73c5cb3-d633-43ae-815e-24dca8480bc8" providerId="ADAL" clId="{0CB9D21D-C0D1-5B44-9697-BE5CA90FFE5F}" dt="2022-02-14T09:11:24.554" v="3163" actId="1076"/>
          <ac:spMkLst>
            <pc:docMk/>
            <pc:sldMk cId="3392199148" sldId="3483"/>
            <ac:spMk id="5" creationId="{EF4E4FEA-9EB1-5C49-8764-756A6F7E54E8}"/>
          </ac:spMkLst>
        </pc:spChg>
        <pc:spChg chg="add mod">
          <ac:chgData name="Sreekanth, Boya" userId="b73c5cb3-d633-43ae-815e-24dca8480bc8" providerId="ADAL" clId="{0CB9D21D-C0D1-5B44-9697-BE5CA90FFE5F}" dt="2022-02-12T14:08:04.751" v="2268"/>
          <ac:spMkLst>
            <pc:docMk/>
            <pc:sldMk cId="3392199148" sldId="3483"/>
            <ac:spMk id="8" creationId="{237C96EF-B65B-1749-A698-5DE809B1BDBC}"/>
          </ac:spMkLst>
        </pc:spChg>
        <pc:spChg chg="del">
          <ac:chgData name="Sreekanth, Boya" userId="b73c5cb3-d633-43ae-815e-24dca8480bc8" providerId="ADAL" clId="{0CB9D21D-C0D1-5B44-9697-BE5CA90FFE5F}" dt="2022-02-12T14:07:51.090" v="2263" actId="478"/>
          <ac:spMkLst>
            <pc:docMk/>
            <pc:sldMk cId="3392199148" sldId="3483"/>
            <ac:spMk id="10" creationId="{75217726-ADE8-404D-815D-7D10BD51B036}"/>
          </ac:spMkLst>
        </pc:spChg>
        <pc:graphicFrameChg chg="add mod modGraphic">
          <ac:chgData name="Sreekanth, Boya" userId="b73c5cb3-d633-43ae-815e-24dca8480bc8" providerId="ADAL" clId="{0CB9D21D-C0D1-5B44-9697-BE5CA90FFE5F}" dt="2022-02-14T16:39:52.005" v="3240" actId="20577"/>
          <ac:graphicFrameMkLst>
            <pc:docMk/>
            <pc:sldMk cId="3392199148" sldId="3483"/>
            <ac:graphicFrameMk id="7" creationId="{89CA0C1F-15AD-114F-9898-D5E725584490}"/>
          </ac:graphicFrameMkLst>
        </pc:graphicFrameChg>
        <pc:graphicFrameChg chg="add mod modGraphic">
          <ac:chgData name="Sreekanth, Boya" userId="b73c5cb3-d633-43ae-815e-24dca8480bc8" providerId="ADAL" clId="{0CB9D21D-C0D1-5B44-9697-BE5CA90FFE5F}" dt="2022-02-13T10:19:33.688" v="2673" actId="20577"/>
          <ac:graphicFrameMkLst>
            <pc:docMk/>
            <pc:sldMk cId="3392199148" sldId="3483"/>
            <ac:graphicFrameMk id="13" creationId="{B4519A02-74CB-1844-B1D8-69120FF22AC0}"/>
          </ac:graphicFrameMkLst>
        </pc:graphicFrameChg>
        <pc:picChg chg="mod">
          <ac:chgData name="Sreekanth, Boya" userId="b73c5cb3-d633-43ae-815e-24dca8480bc8" providerId="ADAL" clId="{0CB9D21D-C0D1-5B44-9697-BE5CA90FFE5F}" dt="2022-02-14T09:11:29.933" v="3167" actId="1035"/>
          <ac:picMkLst>
            <pc:docMk/>
            <pc:sldMk cId="3392199148" sldId="3483"/>
            <ac:picMk id="9" creationId="{AF486780-C81D-874A-8AA5-FE94274C11BF}"/>
          </ac:picMkLst>
        </pc:picChg>
        <pc:picChg chg="mod">
          <ac:chgData name="Sreekanth, Boya" userId="b73c5cb3-d633-43ae-815e-24dca8480bc8" providerId="ADAL" clId="{0CB9D21D-C0D1-5B44-9697-BE5CA90FFE5F}" dt="2022-02-14T09:11:32.362" v="3171" actId="1035"/>
          <ac:picMkLst>
            <pc:docMk/>
            <pc:sldMk cId="3392199148" sldId="3483"/>
            <ac:picMk id="12" creationId="{43E32DA2-F8D2-D648-A33F-CF1F4A54EB44}"/>
          </ac:picMkLst>
        </pc:picChg>
        <pc:cxnChg chg="del mod">
          <ac:chgData name="Sreekanth, Boya" userId="b73c5cb3-d633-43ae-815e-24dca8480bc8" providerId="ADAL" clId="{0CB9D21D-C0D1-5B44-9697-BE5CA90FFE5F}" dt="2022-02-13T13:13:28.528" v="2977" actId="478"/>
          <ac:cxnSpMkLst>
            <pc:docMk/>
            <pc:sldMk cId="3392199148" sldId="3483"/>
            <ac:cxnSpMk id="6" creationId="{53CEC2D6-3FBA-F549-8933-68905FAF68D3}"/>
          </ac:cxnSpMkLst>
        </pc:cxnChg>
      </pc:sldChg>
      <pc:sldChg chg="delSp modSp mod">
        <pc:chgData name="Sreekanth, Boya" userId="b73c5cb3-d633-43ae-815e-24dca8480bc8" providerId="ADAL" clId="{0CB9D21D-C0D1-5B44-9697-BE5CA90FFE5F}" dt="2022-02-14T05:47:25.589" v="2997" actId="123"/>
        <pc:sldMkLst>
          <pc:docMk/>
          <pc:sldMk cId="3235625831" sldId="3488"/>
        </pc:sldMkLst>
        <pc:spChg chg="mod">
          <ac:chgData name="Sreekanth, Boya" userId="b73c5cb3-d633-43ae-815e-24dca8480bc8" providerId="ADAL" clId="{0CB9D21D-C0D1-5B44-9697-BE5CA90FFE5F}" dt="2022-02-12T14:06:46.393" v="2248" actId="20577"/>
          <ac:spMkLst>
            <pc:docMk/>
            <pc:sldMk cId="3235625831" sldId="3488"/>
            <ac:spMk id="5" creationId="{EF4E4FEA-9EB1-5C49-8764-756A6F7E54E8}"/>
          </ac:spMkLst>
        </pc:spChg>
        <pc:spChg chg="mod">
          <ac:chgData name="Sreekanth, Boya" userId="b73c5cb3-d633-43ae-815e-24dca8480bc8" providerId="ADAL" clId="{0CB9D21D-C0D1-5B44-9697-BE5CA90FFE5F}" dt="2022-02-14T05:47:25.589" v="2997" actId="123"/>
          <ac:spMkLst>
            <pc:docMk/>
            <pc:sldMk cId="3235625831" sldId="3488"/>
            <ac:spMk id="9" creationId="{12E7D77C-7D57-0C4E-A733-278C74DFB446}"/>
          </ac:spMkLst>
        </pc:spChg>
        <pc:cxnChg chg="del mod">
          <ac:chgData name="Sreekanth, Boya" userId="b73c5cb3-d633-43ae-815e-24dca8480bc8" providerId="ADAL" clId="{0CB9D21D-C0D1-5B44-9697-BE5CA90FFE5F}" dt="2022-02-13T13:12:39.056" v="2970" actId="478"/>
          <ac:cxnSpMkLst>
            <pc:docMk/>
            <pc:sldMk cId="3235625831" sldId="3488"/>
            <ac:cxnSpMk id="6" creationId="{53CEC2D6-3FBA-F549-8933-68905FAF68D3}"/>
          </ac:cxnSpMkLst>
        </pc:cxnChg>
      </pc:sldChg>
      <pc:sldChg chg="delSp modSp mod ord">
        <pc:chgData name="Sreekanth, Boya" userId="b73c5cb3-d633-43ae-815e-24dca8480bc8" providerId="ADAL" clId="{0CB9D21D-C0D1-5B44-9697-BE5CA90FFE5F}" dt="2022-02-14T07:55:24.277" v="3152" actId="20577"/>
        <pc:sldMkLst>
          <pc:docMk/>
          <pc:sldMk cId="3067729484" sldId="3491"/>
        </pc:sldMkLst>
        <pc:spChg chg="mod">
          <ac:chgData name="Sreekanth, Boya" userId="b73c5cb3-d633-43ae-815e-24dca8480bc8" providerId="ADAL" clId="{0CB9D21D-C0D1-5B44-9697-BE5CA90FFE5F}" dt="2022-02-12T03:59:24.742" v="1742" actId="1076"/>
          <ac:spMkLst>
            <pc:docMk/>
            <pc:sldMk cId="3067729484" sldId="3491"/>
            <ac:spMk id="5" creationId="{EF4E4FEA-9EB1-5C49-8764-756A6F7E54E8}"/>
          </ac:spMkLst>
        </pc:spChg>
        <pc:spChg chg="mod">
          <ac:chgData name="Sreekanth, Boya" userId="b73c5cb3-d633-43ae-815e-24dca8480bc8" providerId="ADAL" clId="{0CB9D21D-C0D1-5B44-9697-BE5CA90FFE5F}" dt="2022-02-14T07:55:24.277" v="3152" actId="20577"/>
          <ac:spMkLst>
            <pc:docMk/>
            <pc:sldMk cId="3067729484" sldId="3491"/>
            <ac:spMk id="8" creationId="{E891E1DA-FE09-4249-A449-31FADE042717}"/>
          </ac:spMkLst>
        </pc:spChg>
        <pc:cxnChg chg="del mod">
          <ac:chgData name="Sreekanth, Boya" userId="b73c5cb3-d633-43ae-815e-24dca8480bc8" providerId="ADAL" clId="{0CB9D21D-C0D1-5B44-9697-BE5CA90FFE5F}" dt="2022-02-13T13:13:18.824" v="2975" actId="478"/>
          <ac:cxnSpMkLst>
            <pc:docMk/>
            <pc:sldMk cId="3067729484" sldId="3491"/>
            <ac:cxnSpMk id="6" creationId="{53CEC2D6-3FBA-F549-8933-68905FAF68D3}"/>
          </ac:cxnSpMkLst>
        </pc:cxnChg>
      </pc:sldChg>
      <pc:sldChg chg="modSp mod">
        <pc:chgData name="Sreekanth, Boya" userId="b73c5cb3-d633-43ae-815e-24dca8480bc8" providerId="ADAL" clId="{0CB9D21D-C0D1-5B44-9697-BE5CA90FFE5F}" dt="2022-02-12T04:18:40.233" v="2178" actId="108"/>
        <pc:sldMkLst>
          <pc:docMk/>
          <pc:sldMk cId="629858421" sldId="3492"/>
        </pc:sldMkLst>
        <pc:spChg chg="mod">
          <ac:chgData name="Sreekanth, Boya" userId="b73c5cb3-d633-43ae-815e-24dca8480bc8" providerId="ADAL" clId="{0CB9D21D-C0D1-5B44-9697-BE5CA90FFE5F}" dt="2022-02-12T04:18:40.233" v="2178" actId="108"/>
          <ac:spMkLst>
            <pc:docMk/>
            <pc:sldMk cId="629858421" sldId="3492"/>
            <ac:spMk id="5" creationId="{EF4E4FEA-9EB1-5C49-8764-756A6F7E54E8}"/>
          </ac:spMkLst>
        </pc:spChg>
        <pc:cxnChg chg="mod">
          <ac:chgData name="Sreekanth, Boya" userId="b73c5cb3-d633-43ae-815e-24dca8480bc8" providerId="ADAL" clId="{0CB9D21D-C0D1-5B44-9697-BE5CA90FFE5F}" dt="2022-02-12T04:17:46.560" v="2172" actId="1035"/>
          <ac:cxnSpMkLst>
            <pc:docMk/>
            <pc:sldMk cId="629858421" sldId="3492"/>
            <ac:cxnSpMk id="6" creationId="{53CEC2D6-3FBA-F549-8933-68905FAF68D3}"/>
          </ac:cxnSpMkLst>
        </pc:cxnChg>
      </pc:sldChg>
      <pc:sldChg chg="modSp mod">
        <pc:chgData name="Sreekanth, Boya" userId="b73c5cb3-d633-43ae-815e-24dca8480bc8" providerId="ADAL" clId="{0CB9D21D-C0D1-5B44-9697-BE5CA90FFE5F}" dt="2022-02-12T04:18:44.433" v="2179" actId="108"/>
        <pc:sldMkLst>
          <pc:docMk/>
          <pc:sldMk cId="3934703652" sldId="3494"/>
        </pc:sldMkLst>
        <pc:spChg chg="mod">
          <ac:chgData name="Sreekanth, Boya" userId="b73c5cb3-d633-43ae-815e-24dca8480bc8" providerId="ADAL" clId="{0CB9D21D-C0D1-5B44-9697-BE5CA90FFE5F}" dt="2022-02-12T04:18:44.433" v="2179" actId="108"/>
          <ac:spMkLst>
            <pc:docMk/>
            <pc:sldMk cId="3934703652" sldId="3494"/>
            <ac:spMk id="5" creationId="{EF4E4FEA-9EB1-5C49-8764-756A6F7E54E8}"/>
          </ac:spMkLst>
        </pc:spChg>
        <pc:cxnChg chg="mod">
          <ac:chgData name="Sreekanth, Boya" userId="b73c5cb3-d633-43ae-815e-24dca8480bc8" providerId="ADAL" clId="{0CB9D21D-C0D1-5B44-9697-BE5CA90FFE5F}" dt="2022-02-12T04:18:21.586" v="2175" actId="1076"/>
          <ac:cxnSpMkLst>
            <pc:docMk/>
            <pc:sldMk cId="3934703652" sldId="3494"/>
            <ac:cxnSpMk id="6" creationId="{53CEC2D6-3FBA-F549-8933-68905FAF68D3}"/>
          </ac:cxnSpMkLst>
        </pc:cxnChg>
      </pc:sldChg>
      <pc:sldChg chg="delSp del mod">
        <pc:chgData name="Sreekanth, Boya" userId="b73c5cb3-d633-43ae-815e-24dca8480bc8" providerId="ADAL" clId="{0CB9D21D-C0D1-5B44-9697-BE5CA90FFE5F}" dt="2022-02-11T14:18:58.732" v="665" actId="2696"/>
        <pc:sldMkLst>
          <pc:docMk/>
          <pc:sldMk cId="3435009457" sldId="3498"/>
        </pc:sldMkLst>
        <pc:spChg chg="del">
          <ac:chgData name="Sreekanth, Boya" userId="b73c5cb3-d633-43ae-815e-24dca8480bc8" providerId="ADAL" clId="{0CB9D21D-C0D1-5B44-9697-BE5CA90FFE5F}" dt="2022-02-11T14:18:50.881" v="663" actId="478"/>
          <ac:spMkLst>
            <pc:docMk/>
            <pc:sldMk cId="3435009457" sldId="3498"/>
            <ac:spMk id="14" creationId="{4EE0A582-7E15-AF4E-83D8-A9D15DA8B211}"/>
          </ac:spMkLst>
        </pc:spChg>
        <pc:cxnChg chg="del">
          <ac:chgData name="Sreekanth, Boya" userId="b73c5cb3-d633-43ae-815e-24dca8480bc8" providerId="ADAL" clId="{0CB9D21D-C0D1-5B44-9697-BE5CA90FFE5F}" dt="2022-02-11T14:18:53.007" v="664" actId="478"/>
          <ac:cxnSpMkLst>
            <pc:docMk/>
            <pc:sldMk cId="3435009457" sldId="3498"/>
            <ac:cxnSpMk id="26" creationId="{1DF7B608-8EEA-434A-BC75-46B533174ED5}"/>
          </ac:cxnSpMkLst>
        </pc:cxnChg>
      </pc:sldChg>
      <pc:sldChg chg="delSp modSp mod">
        <pc:chgData name="Sreekanth, Boya" userId="b73c5cb3-d633-43ae-815e-24dca8480bc8" providerId="ADAL" clId="{0CB9D21D-C0D1-5B44-9697-BE5CA90FFE5F}" dt="2022-02-14T07:51:52.068" v="3100" actId="20577"/>
        <pc:sldMkLst>
          <pc:docMk/>
          <pc:sldMk cId="3662803665" sldId="3500"/>
        </pc:sldMkLst>
        <pc:spChg chg="mod">
          <ac:chgData name="Sreekanth, Boya" userId="b73c5cb3-d633-43ae-815e-24dca8480bc8" providerId="ADAL" clId="{0CB9D21D-C0D1-5B44-9697-BE5CA90FFE5F}" dt="2022-02-14T05:47:53.871" v="3000" actId="1076"/>
          <ac:spMkLst>
            <pc:docMk/>
            <pc:sldMk cId="3662803665" sldId="3500"/>
            <ac:spMk id="5" creationId="{EF4E4FEA-9EB1-5C49-8764-756A6F7E54E8}"/>
          </ac:spMkLst>
        </pc:spChg>
        <pc:spChg chg="mod">
          <ac:chgData name="Sreekanth, Boya" userId="b73c5cb3-d633-43ae-815e-24dca8480bc8" providerId="ADAL" clId="{0CB9D21D-C0D1-5B44-9697-BE5CA90FFE5F}" dt="2022-02-14T07:51:52.068" v="3100" actId="20577"/>
          <ac:spMkLst>
            <pc:docMk/>
            <pc:sldMk cId="3662803665" sldId="3500"/>
            <ac:spMk id="10" creationId="{FF198959-8F84-344D-A5F7-90264B3383C4}"/>
          </ac:spMkLst>
        </pc:spChg>
        <pc:cxnChg chg="del mod">
          <ac:chgData name="Sreekanth, Boya" userId="b73c5cb3-d633-43ae-815e-24dca8480bc8" providerId="ADAL" clId="{0CB9D21D-C0D1-5B44-9697-BE5CA90FFE5F}" dt="2022-02-13T13:12:47.426" v="2971" actId="478"/>
          <ac:cxnSpMkLst>
            <pc:docMk/>
            <pc:sldMk cId="3662803665" sldId="3500"/>
            <ac:cxnSpMk id="6" creationId="{53CEC2D6-3FBA-F549-8933-68905FAF68D3}"/>
          </ac:cxnSpMkLst>
        </pc:cxnChg>
      </pc:sldChg>
      <pc:sldChg chg="addSp delSp modSp mod">
        <pc:chgData name="Sreekanth, Boya" userId="b73c5cb3-d633-43ae-815e-24dca8480bc8" providerId="ADAL" clId="{0CB9D21D-C0D1-5B44-9697-BE5CA90FFE5F}" dt="2022-02-13T10:29:19.813" v="2885" actId="164"/>
        <pc:sldMkLst>
          <pc:docMk/>
          <pc:sldMk cId="4075486924" sldId="1448942072"/>
        </pc:sldMkLst>
        <pc:spChg chg="mod topLvl">
          <ac:chgData name="Sreekanth, Boya" userId="b73c5cb3-d633-43ae-815e-24dca8480bc8" providerId="ADAL" clId="{0CB9D21D-C0D1-5B44-9697-BE5CA90FFE5F}" dt="2022-02-13T10:25:13.368" v="2788" actId="165"/>
          <ac:spMkLst>
            <pc:docMk/>
            <pc:sldMk cId="4075486924" sldId="1448942072"/>
            <ac:spMk id="2" creationId="{B431AA14-6477-4665-9ACA-D63A47C195B1}"/>
          </ac:spMkLst>
        </pc:spChg>
        <pc:spChg chg="add del mod">
          <ac:chgData name="Sreekanth, Boya" userId="b73c5cb3-d633-43ae-815e-24dca8480bc8" providerId="ADAL" clId="{0CB9D21D-C0D1-5B44-9697-BE5CA90FFE5F}" dt="2022-02-12T04:16:08.450" v="2143" actId="767"/>
          <ac:spMkLst>
            <pc:docMk/>
            <pc:sldMk cId="4075486924" sldId="1448942072"/>
            <ac:spMk id="4" creationId="{4F8DA8C2-F896-4942-A334-A1071B243571}"/>
          </ac:spMkLst>
        </pc:spChg>
        <pc:spChg chg="mod topLvl">
          <ac:chgData name="Sreekanth, Boya" userId="b73c5cb3-d633-43ae-815e-24dca8480bc8" providerId="ADAL" clId="{0CB9D21D-C0D1-5B44-9697-BE5CA90FFE5F}" dt="2022-02-13T10:25:13.368" v="2788" actId="165"/>
          <ac:spMkLst>
            <pc:docMk/>
            <pc:sldMk cId="4075486924" sldId="1448942072"/>
            <ac:spMk id="5" creationId="{0D117FC3-F1A9-4879-8CE3-23C83A820211}"/>
          </ac:spMkLst>
        </pc:spChg>
        <pc:spChg chg="add del mod">
          <ac:chgData name="Sreekanth, Boya" userId="b73c5cb3-d633-43ae-815e-24dca8480bc8" providerId="ADAL" clId="{0CB9D21D-C0D1-5B44-9697-BE5CA90FFE5F}" dt="2022-02-12T04:16:19.665" v="2146"/>
          <ac:spMkLst>
            <pc:docMk/>
            <pc:sldMk cId="4075486924" sldId="1448942072"/>
            <ac:spMk id="6" creationId="{EEA75C43-BA93-3B4C-B234-3132105DCF5B}"/>
          </ac:spMkLst>
        </pc:spChg>
        <pc:spChg chg="add del mod">
          <ac:chgData name="Sreekanth, Boya" userId="b73c5cb3-d633-43ae-815e-24dca8480bc8" providerId="ADAL" clId="{0CB9D21D-C0D1-5B44-9697-BE5CA90FFE5F}" dt="2022-02-12T04:12:59.980" v="1985" actId="478"/>
          <ac:spMkLst>
            <pc:docMk/>
            <pc:sldMk cId="4075486924" sldId="1448942072"/>
            <ac:spMk id="7" creationId="{9E68F87E-FEA4-4F9D-971F-7BD881638C8E}"/>
          </ac:spMkLst>
        </pc:spChg>
        <pc:spChg chg="mod topLvl">
          <ac:chgData name="Sreekanth, Boya" userId="b73c5cb3-d633-43ae-815e-24dca8480bc8" providerId="ADAL" clId="{0CB9D21D-C0D1-5B44-9697-BE5CA90FFE5F}" dt="2022-02-13T10:25:13.368" v="2788" actId="165"/>
          <ac:spMkLst>
            <pc:docMk/>
            <pc:sldMk cId="4075486924" sldId="1448942072"/>
            <ac:spMk id="8" creationId="{A14E8969-A522-49AF-9A4E-D9542CC8AC13}"/>
          </ac:spMkLst>
        </pc:spChg>
        <pc:spChg chg="mod topLvl">
          <ac:chgData name="Sreekanth, Boya" userId="b73c5cb3-d633-43ae-815e-24dca8480bc8" providerId="ADAL" clId="{0CB9D21D-C0D1-5B44-9697-BE5CA90FFE5F}" dt="2022-02-13T10:25:13.368" v="2788" actId="165"/>
          <ac:spMkLst>
            <pc:docMk/>
            <pc:sldMk cId="4075486924" sldId="1448942072"/>
            <ac:spMk id="11" creationId="{452EB735-6245-4FB4-90F3-9FC66C4B269D}"/>
          </ac:spMkLst>
        </pc:spChg>
        <pc:spChg chg="mod topLvl">
          <ac:chgData name="Sreekanth, Boya" userId="b73c5cb3-d633-43ae-815e-24dca8480bc8" providerId="ADAL" clId="{0CB9D21D-C0D1-5B44-9697-BE5CA90FFE5F}" dt="2022-02-13T10:25:54.354" v="2816" actId="552"/>
          <ac:spMkLst>
            <pc:docMk/>
            <pc:sldMk cId="4075486924" sldId="1448942072"/>
            <ac:spMk id="12" creationId="{343F0B60-0CF0-4270-90A5-C5A72A14B482}"/>
          </ac:spMkLst>
        </pc:spChg>
        <pc:spChg chg="mod topLvl">
          <ac:chgData name="Sreekanth, Boya" userId="b73c5cb3-d633-43ae-815e-24dca8480bc8" providerId="ADAL" clId="{0CB9D21D-C0D1-5B44-9697-BE5CA90FFE5F}" dt="2022-02-13T10:25:13.368" v="2788" actId="165"/>
          <ac:spMkLst>
            <pc:docMk/>
            <pc:sldMk cId="4075486924" sldId="1448942072"/>
            <ac:spMk id="13" creationId="{813B3977-83B1-4597-851A-1BB6B724D04A}"/>
          </ac:spMkLst>
        </pc:spChg>
        <pc:spChg chg="mod topLvl">
          <ac:chgData name="Sreekanth, Boya" userId="b73c5cb3-d633-43ae-815e-24dca8480bc8" providerId="ADAL" clId="{0CB9D21D-C0D1-5B44-9697-BE5CA90FFE5F}" dt="2022-02-13T10:26:03.855" v="2817" actId="552"/>
          <ac:spMkLst>
            <pc:docMk/>
            <pc:sldMk cId="4075486924" sldId="1448942072"/>
            <ac:spMk id="14" creationId="{C7CC2ED6-D532-4F46-B7B9-FD10A4D6FA65}"/>
          </ac:spMkLst>
        </pc:spChg>
        <pc:spChg chg="mod topLvl">
          <ac:chgData name="Sreekanth, Boya" userId="b73c5cb3-d633-43ae-815e-24dca8480bc8" providerId="ADAL" clId="{0CB9D21D-C0D1-5B44-9697-BE5CA90FFE5F}" dt="2022-02-13T10:25:54.354" v="2816" actId="552"/>
          <ac:spMkLst>
            <pc:docMk/>
            <pc:sldMk cId="4075486924" sldId="1448942072"/>
            <ac:spMk id="15" creationId="{E0B55187-FE5A-41EC-A52B-47EA4BF844EF}"/>
          </ac:spMkLst>
        </pc:spChg>
        <pc:spChg chg="mod topLvl">
          <ac:chgData name="Sreekanth, Boya" userId="b73c5cb3-d633-43ae-815e-24dca8480bc8" providerId="ADAL" clId="{0CB9D21D-C0D1-5B44-9697-BE5CA90FFE5F}" dt="2022-02-13T10:26:03.855" v="2817" actId="552"/>
          <ac:spMkLst>
            <pc:docMk/>
            <pc:sldMk cId="4075486924" sldId="1448942072"/>
            <ac:spMk id="16" creationId="{3D13222F-5EEE-4E1F-B8E8-FA3439E5ACBD}"/>
          </ac:spMkLst>
        </pc:spChg>
        <pc:spChg chg="mod topLvl">
          <ac:chgData name="Sreekanth, Boya" userId="b73c5cb3-d633-43ae-815e-24dca8480bc8" providerId="ADAL" clId="{0CB9D21D-C0D1-5B44-9697-BE5CA90FFE5F}" dt="2022-02-13T10:25:54.354" v="2816" actId="552"/>
          <ac:spMkLst>
            <pc:docMk/>
            <pc:sldMk cId="4075486924" sldId="1448942072"/>
            <ac:spMk id="17" creationId="{96FE62EC-97C9-4B52-B497-7BD7901D67C8}"/>
          </ac:spMkLst>
        </pc:spChg>
        <pc:spChg chg="mod topLvl">
          <ac:chgData name="Sreekanth, Boya" userId="b73c5cb3-d633-43ae-815e-24dca8480bc8" providerId="ADAL" clId="{0CB9D21D-C0D1-5B44-9697-BE5CA90FFE5F}" dt="2022-02-13T10:25:13.368" v="2788" actId="165"/>
          <ac:spMkLst>
            <pc:docMk/>
            <pc:sldMk cId="4075486924" sldId="1448942072"/>
            <ac:spMk id="18" creationId="{A73E05EA-939B-4C9B-9732-9335CA2958C1}"/>
          </ac:spMkLst>
        </pc:spChg>
        <pc:spChg chg="mod topLvl">
          <ac:chgData name="Sreekanth, Boya" userId="b73c5cb3-d633-43ae-815e-24dca8480bc8" providerId="ADAL" clId="{0CB9D21D-C0D1-5B44-9697-BE5CA90FFE5F}" dt="2022-02-13T10:25:13.368" v="2788" actId="165"/>
          <ac:spMkLst>
            <pc:docMk/>
            <pc:sldMk cId="4075486924" sldId="1448942072"/>
            <ac:spMk id="20" creationId="{7472280B-2D2B-40D0-A05C-3330AA255BFA}"/>
          </ac:spMkLst>
        </pc:spChg>
        <pc:spChg chg="mod topLvl">
          <ac:chgData name="Sreekanth, Boya" userId="b73c5cb3-d633-43ae-815e-24dca8480bc8" providerId="ADAL" clId="{0CB9D21D-C0D1-5B44-9697-BE5CA90FFE5F}" dt="2022-02-13T10:28:23.661" v="2877" actId="2710"/>
          <ac:spMkLst>
            <pc:docMk/>
            <pc:sldMk cId="4075486924" sldId="1448942072"/>
            <ac:spMk id="22" creationId="{09879742-0502-40D2-A949-25B863D9B8FD}"/>
          </ac:spMkLst>
        </pc:spChg>
        <pc:spChg chg="mod topLvl">
          <ac:chgData name="Sreekanth, Boya" userId="b73c5cb3-d633-43ae-815e-24dca8480bc8" providerId="ADAL" clId="{0CB9D21D-C0D1-5B44-9697-BE5CA90FFE5F}" dt="2022-02-13T10:25:54.354" v="2816" actId="552"/>
          <ac:spMkLst>
            <pc:docMk/>
            <pc:sldMk cId="4075486924" sldId="1448942072"/>
            <ac:spMk id="23" creationId="{FD661153-1F31-4BD7-8A05-C6388E6AD1E2}"/>
          </ac:spMkLst>
        </pc:spChg>
        <pc:spChg chg="mod topLvl">
          <ac:chgData name="Sreekanth, Boya" userId="b73c5cb3-d633-43ae-815e-24dca8480bc8" providerId="ADAL" clId="{0CB9D21D-C0D1-5B44-9697-BE5CA90FFE5F}" dt="2022-02-13T10:25:13.368" v="2788" actId="165"/>
          <ac:spMkLst>
            <pc:docMk/>
            <pc:sldMk cId="4075486924" sldId="1448942072"/>
            <ac:spMk id="24" creationId="{DEA67B06-548D-49AF-BFCE-AB75CA6E225E}"/>
          </ac:spMkLst>
        </pc:spChg>
        <pc:spChg chg="mod topLvl">
          <ac:chgData name="Sreekanth, Boya" userId="b73c5cb3-d633-43ae-815e-24dca8480bc8" providerId="ADAL" clId="{0CB9D21D-C0D1-5B44-9697-BE5CA90FFE5F}" dt="2022-02-13T10:25:13.368" v="2788" actId="165"/>
          <ac:spMkLst>
            <pc:docMk/>
            <pc:sldMk cId="4075486924" sldId="1448942072"/>
            <ac:spMk id="29" creationId="{2805EFB0-1402-4E35-B8BE-1EF568631281}"/>
          </ac:spMkLst>
        </pc:spChg>
        <pc:spChg chg="mod topLvl">
          <ac:chgData name="Sreekanth, Boya" userId="b73c5cb3-d633-43ae-815e-24dca8480bc8" providerId="ADAL" clId="{0CB9D21D-C0D1-5B44-9697-BE5CA90FFE5F}" dt="2022-02-13T10:25:13.368" v="2788" actId="165"/>
          <ac:spMkLst>
            <pc:docMk/>
            <pc:sldMk cId="4075486924" sldId="1448942072"/>
            <ac:spMk id="31" creationId="{6E5A866B-0557-4995-88A5-7B4F98465AEE}"/>
          </ac:spMkLst>
        </pc:spChg>
        <pc:spChg chg="mod topLvl">
          <ac:chgData name="Sreekanth, Boya" userId="b73c5cb3-d633-43ae-815e-24dca8480bc8" providerId="ADAL" clId="{0CB9D21D-C0D1-5B44-9697-BE5CA90FFE5F}" dt="2022-02-13T10:25:54.354" v="2816" actId="552"/>
          <ac:spMkLst>
            <pc:docMk/>
            <pc:sldMk cId="4075486924" sldId="1448942072"/>
            <ac:spMk id="32" creationId="{49FF8B11-405A-412F-84BE-389A5BB2DFF9}"/>
          </ac:spMkLst>
        </pc:spChg>
        <pc:spChg chg="mod topLvl">
          <ac:chgData name="Sreekanth, Boya" userId="b73c5cb3-d633-43ae-815e-24dca8480bc8" providerId="ADAL" clId="{0CB9D21D-C0D1-5B44-9697-BE5CA90FFE5F}" dt="2022-02-13T10:26:03.855" v="2817" actId="552"/>
          <ac:spMkLst>
            <pc:docMk/>
            <pc:sldMk cId="4075486924" sldId="1448942072"/>
            <ac:spMk id="33" creationId="{DDED232A-1EF3-4D01-8E9D-B9BFBF5C1093}"/>
          </ac:spMkLst>
        </pc:spChg>
        <pc:spChg chg="mod topLvl">
          <ac:chgData name="Sreekanth, Boya" userId="b73c5cb3-d633-43ae-815e-24dca8480bc8" providerId="ADAL" clId="{0CB9D21D-C0D1-5B44-9697-BE5CA90FFE5F}" dt="2022-02-13T10:27:08.008" v="2834" actId="552"/>
          <ac:spMkLst>
            <pc:docMk/>
            <pc:sldMk cId="4075486924" sldId="1448942072"/>
            <ac:spMk id="36" creationId="{5D31BEAE-7A47-4E07-9A78-1061C31B8BA3}"/>
          </ac:spMkLst>
        </pc:spChg>
        <pc:spChg chg="mod topLvl">
          <ac:chgData name="Sreekanth, Boya" userId="b73c5cb3-d633-43ae-815e-24dca8480bc8" providerId="ADAL" clId="{0CB9D21D-C0D1-5B44-9697-BE5CA90FFE5F}" dt="2022-02-13T10:28:33.066" v="2879" actId="2710"/>
          <ac:spMkLst>
            <pc:docMk/>
            <pc:sldMk cId="4075486924" sldId="1448942072"/>
            <ac:spMk id="37" creationId="{CCA8A94C-BF5D-45D2-A2F3-8649BCDB873A}"/>
          </ac:spMkLst>
        </pc:spChg>
        <pc:spChg chg="mod topLvl">
          <ac:chgData name="Sreekanth, Boya" userId="b73c5cb3-d633-43ae-815e-24dca8480bc8" providerId="ADAL" clId="{0CB9D21D-C0D1-5B44-9697-BE5CA90FFE5F}" dt="2022-02-13T10:27:08.008" v="2834" actId="552"/>
          <ac:spMkLst>
            <pc:docMk/>
            <pc:sldMk cId="4075486924" sldId="1448942072"/>
            <ac:spMk id="38" creationId="{A13D83C1-47A4-455F-8B5F-E83B41C18227}"/>
          </ac:spMkLst>
        </pc:spChg>
        <pc:spChg chg="mod topLvl">
          <ac:chgData name="Sreekanth, Boya" userId="b73c5cb3-d633-43ae-815e-24dca8480bc8" providerId="ADAL" clId="{0CB9D21D-C0D1-5B44-9697-BE5CA90FFE5F}" dt="2022-02-13T10:27:21.459" v="2835" actId="552"/>
          <ac:spMkLst>
            <pc:docMk/>
            <pc:sldMk cId="4075486924" sldId="1448942072"/>
            <ac:spMk id="39" creationId="{42F0894E-2084-4DC6-A964-685AA4195AF1}"/>
          </ac:spMkLst>
        </pc:spChg>
        <pc:spChg chg="mod topLvl">
          <ac:chgData name="Sreekanth, Boya" userId="b73c5cb3-d633-43ae-815e-24dca8480bc8" providerId="ADAL" clId="{0CB9D21D-C0D1-5B44-9697-BE5CA90FFE5F}" dt="2022-02-13T10:27:08.008" v="2834" actId="552"/>
          <ac:spMkLst>
            <pc:docMk/>
            <pc:sldMk cId="4075486924" sldId="1448942072"/>
            <ac:spMk id="40" creationId="{82AE60E0-2E9E-47C6-8083-1E445C6A9451}"/>
          </ac:spMkLst>
        </pc:spChg>
        <pc:spChg chg="mod topLvl">
          <ac:chgData name="Sreekanth, Boya" userId="b73c5cb3-d633-43ae-815e-24dca8480bc8" providerId="ADAL" clId="{0CB9D21D-C0D1-5B44-9697-BE5CA90FFE5F}" dt="2022-02-13T10:28:29.519" v="2878" actId="2710"/>
          <ac:spMkLst>
            <pc:docMk/>
            <pc:sldMk cId="4075486924" sldId="1448942072"/>
            <ac:spMk id="45" creationId="{2A727F2B-9DED-466A-A2C3-1D3BBE514839}"/>
          </ac:spMkLst>
        </pc:spChg>
        <pc:spChg chg="mod topLvl">
          <ac:chgData name="Sreekanth, Boya" userId="b73c5cb3-d633-43ae-815e-24dca8480bc8" providerId="ADAL" clId="{0CB9D21D-C0D1-5B44-9697-BE5CA90FFE5F}" dt="2022-02-13T10:28:37.973" v="2880" actId="2710"/>
          <ac:spMkLst>
            <pc:docMk/>
            <pc:sldMk cId="4075486924" sldId="1448942072"/>
            <ac:spMk id="46" creationId="{233F2063-597F-4209-9AA2-4D547EBEF6EE}"/>
          </ac:spMkLst>
        </pc:spChg>
        <pc:spChg chg="mod topLvl">
          <ac:chgData name="Sreekanth, Boya" userId="b73c5cb3-d633-43ae-815e-24dca8480bc8" providerId="ADAL" clId="{0CB9D21D-C0D1-5B44-9697-BE5CA90FFE5F}" dt="2022-02-13T10:28:46.771" v="2882" actId="2710"/>
          <ac:spMkLst>
            <pc:docMk/>
            <pc:sldMk cId="4075486924" sldId="1448942072"/>
            <ac:spMk id="47" creationId="{FFBEE24F-2DF0-4D08-938C-63414B5E2146}"/>
          </ac:spMkLst>
        </pc:spChg>
        <pc:spChg chg="mod topLvl">
          <ac:chgData name="Sreekanth, Boya" userId="b73c5cb3-d633-43ae-815e-24dca8480bc8" providerId="ADAL" clId="{0CB9D21D-C0D1-5B44-9697-BE5CA90FFE5F}" dt="2022-02-13T10:28:52.111" v="2883" actId="2710"/>
          <ac:spMkLst>
            <pc:docMk/>
            <pc:sldMk cId="4075486924" sldId="1448942072"/>
            <ac:spMk id="50" creationId="{FED4642A-11AB-4D1E-9896-E4FFD015348B}"/>
          </ac:spMkLst>
        </pc:spChg>
        <pc:spChg chg="mod topLvl">
          <ac:chgData name="Sreekanth, Boya" userId="b73c5cb3-d633-43ae-815e-24dca8480bc8" providerId="ADAL" clId="{0CB9D21D-C0D1-5B44-9697-BE5CA90FFE5F}" dt="2022-02-13T10:25:13.368" v="2788" actId="165"/>
          <ac:spMkLst>
            <pc:docMk/>
            <pc:sldMk cId="4075486924" sldId="1448942072"/>
            <ac:spMk id="52" creationId="{25E18507-F22E-4E7E-BBE1-8498019F0C14}"/>
          </ac:spMkLst>
        </pc:spChg>
        <pc:spChg chg="mod topLvl">
          <ac:chgData name="Sreekanth, Boya" userId="b73c5cb3-d633-43ae-815e-24dca8480bc8" providerId="ADAL" clId="{0CB9D21D-C0D1-5B44-9697-BE5CA90FFE5F}" dt="2022-02-13T10:25:13.368" v="2788" actId="165"/>
          <ac:spMkLst>
            <pc:docMk/>
            <pc:sldMk cId="4075486924" sldId="1448942072"/>
            <ac:spMk id="53" creationId="{1019D87A-EB38-4900-87DC-837E33C7B4E1}"/>
          </ac:spMkLst>
        </pc:spChg>
        <pc:spChg chg="mod topLvl">
          <ac:chgData name="Sreekanth, Boya" userId="b73c5cb3-d633-43ae-815e-24dca8480bc8" providerId="ADAL" clId="{0CB9D21D-C0D1-5B44-9697-BE5CA90FFE5F}" dt="2022-02-13T10:25:13.368" v="2788" actId="165"/>
          <ac:spMkLst>
            <pc:docMk/>
            <pc:sldMk cId="4075486924" sldId="1448942072"/>
            <ac:spMk id="54" creationId="{AD160D05-43DF-43AB-BBB3-7BC77C78F841}"/>
          </ac:spMkLst>
        </pc:spChg>
        <pc:spChg chg="mod topLvl">
          <ac:chgData name="Sreekanth, Boya" userId="b73c5cb3-d633-43ae-815e-24dca8480bc8" providerId="ADAL" clId="{0CB9D21D-C0D1-5B44-9697-BE5CA90FFE5F}" dt="2022-02-13T10:25:13.368" v="2788" actId="165"/>
          <ac:spMkLst>
            <pc:docMk/>
            <pc:sldMk cId="4075486924" sldId="1448942072"/>
            <ac:spMk id="55" creationId="{54A57CA3-5D54-4F93-B3EA-F4AFC70F7B23}"/>
          </ac:spMkLst>
        </pc:spChg>
        <pc:spChg chg="mod topLvl">
          <ac:chgData name="Sreekanth, Boya" userId="b73c5cb3-d633-43ae-815e-24dca8480bc8" providerId="ADAL" clId="{0CB9D21D-C0D1-5B44-9697-BE5CA90FFE5F}" dt="2022-02-13T10:25:13.368" v="2788" actId="165"/>
          <ac:spMkLst>
            <pc:docMk/>
            <pc:sldMk cId="4075486924" sldId="1448942072"/>
            <ac:spMk id="56" creationId="{2DF74873-32F1-4FB1-B29F-474D1FB6E5D8}"/>
          </ac:spMkLst>
        </pc:spChg>
        <pc:spChg chg="add del mod">
          <ac:chgData name="Sreekanth, Boya" userId="b73c5cb3-d633-43ae-815e-24dca8480bc8" providerId="ADAL" clId="{0CB9D21D-C0D1-5B44-9697-BE5CA90FFE5F}" dt="2022-02-12T04:12:26.444" v="1943"/>
          <ac:spMkLst>
            <pc:docMk/>
            <pc:sldMk cId="4075486924" sldId="1448942072"/>
            <ac:spMk id="70" creationId="{3C18B6CF-32F3-4F4F-BF03-6D1FC6D612A4}"/>
          </ac:spMkLst>
        </pc:spChg>
        <pc:spChg chg="add mod">
          <ac:chgData name="Sreekanth, Boya" userId="b73c5cb3-d633-43ae-815e-24dca8480bc8" providerId="ADAL" clId="{0CB9D21D-C0D1-5B44-9697-BE5CA90FFE5F}" dt="2022-02-13T10:26:27.518" v="2823" actId="1038"/>
          <ac:spMkLst>
            <pc:docMk/>
            <pc:sldMk cId="4075486924" sldId="1448942072"/>
            <ac:spMk id="72" creationId="{72BEB829-81F1-5747-B004-0CB3FFF5F2A9}"/>
          </ac:spMkLst>
        </pc:spChg>
        <pc:spChg chg="add mod">
          <ac:chgData name="Sreekanth, Boya" userId="b73c5cb3-d633-43ae-815e-24dca8480bc8" providerId="ADAL" clId="{0CB9D21D-C0D1-5B44-9697-BE5CA90FFE5F}" dt="2022-02-12T04:13:21.632" v="2036" actId="20577"/>
          <ac:spMkLst>
            <pc:docMk/>
            <pc:sldMk cId="4075486924" sldId="1448942072"/>
            <ac:spMk id="73" creationId="{F9BEE8A1-F812-4746-8E82-11808663996E}"/>
          </ac:spMkLst>
        </pc:spChg>
        <pc:spChg chg="add mod">
          <ac:chgData name="Sreekanth, Boya" userId="b73c5cb3-d633-43ae-815e-24dca8480bc8" providerId="ADAL" clId="{0CB9D21D-C0D1-5B44-9697-BE5CA90FFE5F}" dt="2022-02-13T10:26:15.061" v="2820" actId="1037"/>
          <ac:spMkLst>
            <pc:docMk/>
            <pc:sldMk cId="4075486924" sldId="1448942072"/>
            <ac:spMk id="75" creationId="{19E6F4E8-A72A-A247-ABA3-C1CA37BB6D36}"/>
          </ac:spMkLst>
        </pc:spChg>
        <pc:spChg chg="mod topLvl">
          <ac:chgData name="Sreekanth, Boya" userId="b73c5cb3-d633-43ae-815e-24dca8480bc8" providerId="ADAL" clId="{0CB9D21D-C0D1-5B44-9697-BE5CA90FFE5F}" dt="2022-02-13T10:27:21.459" v="2835" actId="552"/>
          <ac:spMkLst>
            <pc:docMk/>
            <pc:sldMk cId="4075486924" sldId="1448942072"/>
            <ac:spMk id="95" creationId="{F3A64C69-8C56-154A-92E0-CC08D4174C19}"/>
          </ac:spMkLst>
        </pc:spChg>
        <pc:spChg chg="mod topLvl">
          <ac:chgData name="Sreekanth, Boya" userId="b73c5cb3-d633-43ae-815e-24dca8480bc8" providerId="ADAL" clId="{0CB9D21D-C0D1-5B44-9697-BE5CA90FFE5F}" dt="2022-02-13T10:26:03.855" v="2817" actId="552"/>
          <ac:spMkLst>
            <pc:docMk/>
            <pc:sldMk cId="4075486924" sldId="1448942072"/>
            <ac:spMk id="104" creationId="{15E822B8-26FE-784A-9188-D8A50DF6D32E}"/>
          </ac:spMkLst>
        </pc:spChg>
        <pc:spChg chg="mod topLvl">
          <ac:chgData name="Sreekanth, Boya" userId="b73c5cb3-d633-43ae-815e-24dca8480bc8" providerId="ADAL" clId="{0CB9D21D-C0D1-5B44-9697-BE5CA90FFE5F}" dt="2022-02-13T10:27:08.008" v="2834" actId="552"/>
          <ac:spMkLst>
            <pc:docMk/>
            <pc:sldMk cId="4075486924" sldId="1448942072"/>
            <ac:spMk id="113" creationId="{E33C4822-AA0A-FA40-BBB2-954EA7FE5264}"/>
          </ac:spMkLst>
        </pc:spChg>
        <pc:spChg chg="mod topLvl">
          <ac:chgData name="Sreekanth, Boya" userId="b73c5cb3-d633-43ae-815e-24dca8480bc8" providerId="ADAL" clId="{0CB9D21D-C0D1-5B44-9697-BE5CA90FFE5F}" dt="2022-02-13T10:28:42.688" v="2881" actId="2710"/>
          <ac:spMkLst>
            <pc:docMk/>
            <pc:sldMk cId="4075486924" sldId="1448942072"/>
            <ac:spMk id="125" creationId="{5C99CF47-1262-BA40-87CA-D4576A47749D}"/>
          </ac:spMkLst>
        </pc:spChg>
        <pc:spChg chg="mod topLvl">
          <ac:chgData name="Sreekanth, Boya" userId="b73c5cb3-d633-43ae-815e-24dca8480bc8" providerId="ADAL" clId="{0CB9D21D-C0D1-5B44-9697-BE5CA90FFE5F}" dt="2022-02-13T10:25:13.368" v="2788" actId="165"/>
          <ac:spMkLst>
            <pc:docMk/>
            <pc:sldMk cId="4075486924" sldId="1448942072"/>
            <ac:spMk id="147" creationId="{BA742C59-0384-443C-A42E-3A994799B3BB}"/>
          </ac:spMkLst>
        </pc:spChg>
        <pc:spChg chg="mod topLvl">
          <ac:chgData name="Sreekanth, Boya" userId="b73c5cb3-d633-43ae-815e-24dca8480bc8" providerId="ADAL" clId="{0CB9D21D-C0D1-5B44-9697-BE5CA90FFE5F}" dt="2022-02-13T10:26:15.061" v="2820" actId="1037"/>
          <ac:spMkLst>
            <pc:docMk/>
            <pc:sldMk cId="4075486924" sldId="1448942072"/>
            <ac:spMk id="155" creationId="{FC8CFFB8-E89D-4125-9240-BE736B1D24C6}"/>
          </ac:spMkLst>
        </pc:spChg>
        <pc:spChg chg="mod topLvl">
          <ac:chgData name="Sreekanth, Boya" userId="b73c5cb3-d633-43ae-815e-24dca8480bc8" providerId="ADAL" clId="{0CB9D21D-C0D1-5B44-9697-BE5CA90FFE5F}" dt="2022-02-13T10:26:42.190" v="2828" actId="1035"/>
          <ac:spMkLst>
            <pc:docMk/>
            <pc:sldMk cId="4075486924" sldId="1448942072"/>
            <ac:spMk id="156" creationId="{75F70295-B36A-427D-96F7-0962EA22D55F}"/>
          </ac:spMkLst>
        </pc:spChg>
        <pc:spChg chg="mod topLvl">
          <ac:chgData name="Sreekanth, Boya" userId="b73c5cb3-d633-43ae-815e-24dca8480bc8" providerId="ADAL" clId="{0CB9D21D-C0D1-5B44-9697-BE5CA90FFE5F}" dt="2022-02-13T10:26:15.061" v="2820" actId="1037"/>
          <ac:spMkLst>
            <pc:docMk/>
            <pc:sldMk cId="4075486924" sldId="1448942072"/>
            <ac:spMk id="157" creationId="{3C49C588-5B61-4129-B8FD-8DF6D3423DF5}"/>
          </ac:spMkLst>
        </pc:spChg>
        <pc:spChg chg="mod topLvl">
          <ac:chgData name="Sreekanth, Boya" userId="b73c5cb3-d633-43ae-815e-24dca8480bc8" providerId="ADAL" clId="{0CB9D21D-C0D1-5B44-9697-BE5CA90FFE5F}" dt="2022-02-13T10:26:27.518" v="2823" actId="1038"/>
          <ac:spMkLst>
            <pc:docMk/>
            <pc:sldMk cId="4075486924" sldId="1448942072"/>
            <ac:spMk id="158" creationId="{B2C8C211-43E8-4186-A146-5459194BB9CC}"/>
          </ac:spMkLst>
        </pc:spChg>
        <pc:spChg chg="mod topLvl">
          <ac:chgData name="Sreekanth, Boya" userId="b73c5cb3-d633-43ae-815e-24dca8480bc8" providerId="ADAL" clId="{0CB9D21D-C0D1-5B44-9697-BE5CA90FFE5F}" dt="2022-02-13T10:25:13.368" v="2788" actId="165"/>
          <ac:spMkLst>
            <pc:docMk/>
            <pc:sldMk cId="4075486924" sldId="1448942072"/>
            <ac:spMk id="159" creationId="{754B7CE5-80D5-4B7D-A8D6-842D40637773}"/>
          </ac:spMkLst>
        </pc:spChg>
        <pc:spChg chg="mod topLvl">
          <ac:chgData name="Sreekanth, Boya" userId="b73c5cb3-d633-43ae-815e-24dca8480bc8" providerId="ADAL" clId="{0CB9D21D-C0D1-5B44-9697-BE5CA90FFE5F}" dt="2022-02-13T10:26:15.061" v="2820" actId="1037"/>
          <ac:spMkLst>
            <pc:docMk/>
            <pc:sldMk cId="4075486924" sldId="1448942072"/>
            <ac:spMk id="160" creationId="{D18BC2F5-6140-49AA-9A1A-5BEA310EB596}"/>
          </ac:spMkLst>
        </pc:spChg>
        <pc:spChg chg="mod topLvl">
          <ac:chgData name="Sreekanth, Boya" userId="b73c5cb3-d633-43ae-815e-24dca8480bc8" providerId="ADAL" clId="{0CB9D21D-C0D1-5B44-9697-BE5CA90FFE5F}" dt="2022-02-13T10:26:42.190" v="2828" actId="1035"/>
          <ac:spMkLst>
            <pc:docMk/>
            <pc:sldMk cId="4075486924" sldId="1448942072"/>
            <ac:spMk id="162" creationId="{7E7B60D1-0D29-40F2-976C-7D17F2ECD033}"/>
          </ac:spMkLst>
        </pc:spChg>
        <pc:spChg chg="mod topLvl">
          <ac:chgData name="Sreekanth, Boya" userId="b73c5cb3-d633-43ae-815e-24dca8480bc8" providerId="ADAL" clId="{0CB9D21D-C0D1-5B44-9697-BE5CA90FFE5F}" dt="2022-02-13T10:26:27.518" v="2823" actId="1038"/>
          <ac:spMkLst>
            <pc:docMk/>
            <pc:sldMk cId="4075486924" sldId="1448942072"/>
            <ac:spMk id="163" creationId="{2C521548-3C76-428F-969E-A864B78DC281}"/>
          </ac:spMkLst>
        </pc:spChg>
        <pc:spChg chg="mod topLvl">
          <ac:chgData name="Sreekanth, Boya" userId="b73c5cb3-d633-43ae-815e-24dca8480bc8" providerId="ADAL" clId="{0CB9D21D-C0D1-5B44-9697-BE5CA90FFE5F}" dt="2022-02-13T10:27:55.466" v="2867" actId="1038"/>
          <ac:spMkLst>
            <pc:docMk/>
            <pc:sldMk cId="4075486924" sldId="1448942072"/>
            <ac:spMk id="164" creationId="{E0D6129E-D326-404D-9641-6D233B16F95B}"/>
          </ac:spMkLst>
        </pc:spChg>
        <pc:spChg chg="mod topLvl">
          <ac:chgData name="Sreekanth, Boya" userId="b73c5cb3-d633-43ae-815e-24dca8480bc8" providerId="ADAL" clId="{0CB9D21D-C0D1-5B44-9697-BE5CA90FFE5F}" dt="2022-02-13T10:26:27.518" v="2823" actId="1038"/>
          <ac:spMkLst>
            <pc:docMk/>
            <pc:sldMk cId="4075486924" sldId="1448942072"/>
            <ac:spMk id="165" creationId="{BFF6ACE8-722A-4398-B024-58E0AD588E35}"/>
          </ac:spMkLst>
        </pc:spChg>
        <pc:spChg chg="mod topLvl">
          <ac:chgData name="Sreekanth, Boya" userId="b73c5cb3-d633-43ae-815e-24dca8480bc8" providerId="ADAL" clId="{0CB9D21D-C0D1-5B44-9697-BE5CA90FFE5F}" dt="2022-02-13T10:25:13.368" v="2788" actId="165"/>
          <ac:spMkLst>
            <pc:docMk/>
            <pc:sldMk cId="4075486924" sldId="1448942072"/>
            <ac:spMk id="166" creationId="{F090B08C-7E7E-428F-9F33-E5FABB71D8A8}"/>
          </ac:spMkLst>
        </pc:spChg>
        <pc:spChg chg="mod topLvl">
          <ac:chgData name="Sreekanth, Boya" userId="b73c5cb3-d633-43ae-815e-24dca8480bc8" providerId="ADAL" clId="{0CB9D21D-C0D1-5B44-9697-BE5CA90FFE5F}" dt="2022-02-13T10:26:42.190" v="2828" actId="1035"/>
          <ac:spMkLst>
            <pc:docMk/>
            <pc:sldMk cId="4075486924" sldId="1448942072"/>
            <ac:spMk id="168" creationId="{6ABCA819-8522-4E1B-9901-457A3E042DB2}"/>
          </ac:spMkLst>
        </pc:spChg>
        <pc:spChg chg="mod topLvl">
          <ac:chgData name="Sreekanth, Boya" userId="b73c5cb3-d633-43ae-815e-24dca8480bc8" providerId="ADAL" clId="{0CB9D21D-C0D1-5B44-9697-BE5CA90FFE5F}" dt="2022-02-13T10:28:06.317" v="2873" actId="1038"/>
          <ac:spMkLst>
            <pc:docMk/>
            <pc:sldMk cId="4075486924" sldId="1448942072"/>
            <ac:spMk id="169" creationId="{84EE2AB1-3AB0-4F77-AAE1-E0FE8167E530}"/>
          </ac:spMkLst>
        </pc:spChg>
        <pc:spChg chg="mod topLvl">
          <ac:chgData name="Sreekanth, Boya" userId="b73c5cb3-d633-43ae-815e-24dca8480bc8" providerId="ADAL" clId="{0CB9D21D-C0D1-5B44-9697-BE5CA90FFE5F}" dt="2022-02-13T10:27:55.466" v="2867" actId="1038"/>
          <ac:spMkLst>
            <pc:docMk/>
            <pc:sldMk cId="4075486924" sldId="1448942072"/>
            <ac:spMk id="170" creationId="{D2652140-A0A8-49E9-A89E-FF32D1678FC3}"/>
          </ac:spMkLst>
        </pc:spChg>
        <pc:spChg chg="mod topLvl">
          <ac:chgData name="Sreekanth, Boya" userId="b73c5cb3-d633-43ae-815e-24dca8480bc8" providerId="ADAL" clId="{0CB9D21D-C0D1-5B44-9697-BE5CA90FFE5F}" dt="2022-02-13T10:28:06.317" v="2873" actId="1038"/>
          <ac:spMkLst>
            <pc:docMk/>
            <pc:sldMk cId="4075486924" sldId="1448942072"/>
            <ac:spMk id="171" creationId="{22C11004-B077-4641-AE4C-6E34A0C0FBD0}"/>
          </ac:spMkLst>
        </pc:spChg>
        <pc:spChg chg="mod topLvl">
          <ac:chgData name="Sreekanth, Boya" userId="b73c5cb3-d633-43ae-815e-24dca8480bc8" providerId="ADAL" clId="{0CB9D21D-C0D1-5B44-9697-BE5CA90FFE5F}" dt="2022-02-13T10:27:55.466" v="2867" actId="1038"/>
          <ac:spMkLst>
            <pc:docMk/>
            <pc:sldMk cId="4075486924" sldId="1448942072"/>
            <ac:spMk id="172" creationId="{BFFA2E0F-8F9B-4310-AD7B-731E9BE59732}"/>
          </ac:spMkLst>
        </pc:spChg>
        <pc:spChg chg="mod topLvl">
          <ac:chgData name="Sreekanth, Boya" userId="b73c5cb3-d633-43ae-815e-24dca8480bc8" providerId="ADAL" clId="{0CB9D21D-C0D1-5B44-9697-BE5CA90FFE5F}" dt="2022-02-13T10:27:55.466" v="2867" actId="1038"/>
          <ac:spMkLst>
            <pc:docMk/>
            <pc:sldMk cId="4075486924" sldId="1448942072"/>
            <ac:spMk id="173" creationId="{F35D6077-E4E7-4AF8-A21B-CF62F78C769E}"/>
          </ac:spMkLst>
        </pc:spChg>
        <pc:spChg chg="mod topLvl">
          <ac:chgData name="Sreekanth, Boya" userId="b73c5cb3-d633-43ae-815e-24dca8480bc8" providerId="ADAL" clId="{0CB9D21D-C0D1-5B44-9697-BE5CA90FFE5F}" dt="2022-02-13T10:28:06.317" v="2873" actId="1038"/>
          <ac:spMkLst>
            <pc:docMk/>
            <pc:sldMk cId="4075486924" sldId="1448942072"/>
            <ac:spMk id="174" creationId="{BF97FE0B-3BA2-4AB4-97EF-620E316E5BDD}"/>
          </ac:spMkLst>
        </pc:spChg>
        <pc:spChg chg="mod topLvl">
          <ac:chgData name="Sreekanth, Boya" userId="b73c5cb3-d633-43ae-815e-24dca8480bc8" providerId="ADAL" clId="{0CB9D21D-C0D1-5B44-9697-BE5CA90FFE5F}" dt="2022-02-13T10:27:21.459" v="2835" actId="552"/>
          <ac:spMkLst>
            <pc:docMk/>
            <pc:sldMk cId="4075486924" sldId="1448942072"/>
            <ac:spMk id="175" creationId="{0D92F2D7-2E79-425D-B675-654E5E3B8366}"/>
          </ac:spMkLst>
        </pc:spChg>
        <pc:spChg chg="mod topLvl">
          <ac:chgData name="Sreekanth, Boya" userId="b73c5cb3-d633-43ae-815e-24dca8480bc8" providerId="ADAL" clId="{0CB9D21D-C0D1-5B44-9697-BE5CA90FFE5F}" dt="2022-02-13T10:28:10.637" v="2876" actId="1038"/>
          <ac:spMkLst>
            <pc:docMk/>
            <pc:sldMk cId="4075486924" sldId="1448942072"/>
            <ac:spMk id="176" creationId="{48E92B7F-9AA5-448E-B1C0-C4E4819AC638}"/>
          </ac:spMkLst>
        </pc:spChg>
        <pc:spChg chg="mod topLvl">
          <ac:chgData name="Sreekanth, Boya" userId="b73c5cb3-d633-43ae-815e-24dca8480bc8" providerId="ADAL" clId="{0CB9D21D-C0D1-5B44-9697-BE5CA90FFE5F}" dt="2022-02-13T10:25:13.368" v="2788" actId="165"/>
          <ac:spMkLst>
            <pc:docMk/>
            <pc:sldMk cId="4075486924" sldId="1448942072"/>
            <ac:spMk id="177" creationId="{42CEA32D-3A49-4A6F-B754-79E3DFF17AEE}"/>
          </ac:spMkLst>
        </pc:spChg>
        <pc:spChg chg="mod topLvl">
          <ac:chgData name="Sreekanth, Boya" userId="b73c5cb3-d633-43ae-815e-24dca8480bc8" providerId="ADAL" clId="{0CB9D21D-C0D1-5B44-9697-BE5CA90FFE5F}" dt="2022-02-13T10:28:10.637" v="2876" actId="1038"/>
          <ac:spMkLst>
            <pc:docMk/>
            <pc:sldMk cId="4075486924" sldId="1448942072"/>
            <ac:spMk id="178" creationId="{45DEEE28-A71E-4656-B8FA-1B727CFE3226}"/>
          </ac:spMkLst>
        </pc:spChg>
        <pc:spChg chg="mod topLvl">
          <ac:chgData name="Sreekanth, Boya" userId="b73c5cb3-d633-43ae-815e-24dca8480bc8" providerId="ADAL" clId="{0CB9D21D-C0D1-5B44-9697-BE5CA90FFE5F}" dt="2022-02-13T10:25:13.368" v="2788" actId="165"/>
          <ac:spMkLst>
            <pc:docMk/>
            <pc:sldMk cId="4075486924" sldId="1448942072"/>
            <ac:spMk id="179" creationId="{77F7827D-B401-4E6D-9C30-FE89BE401E89}"/>
          </ac:spMkLst>
        </pc:spChg>
        <pc:spChg chg="mod topLvl">
          <ac:chgData name="Sreekanth, Boya" userId="b73c5cb3-d633-43ae-815e-24dca8480bc8" providerId="ADAL" clId="{0CB9D21D-C0D1-5B44-9697-BE5CA90FFE5F}" dt="2022-02-13T10:26:49.599" v="2833" actId="1036"/>
          <ac:spMkLst>
            <pc:docMk/>
            <pc:sldMk cId="4075486924" sldId="1448942072"/>
            <ac:spMk id="180" creationId="{E8B19BD7-7532-464F-81AA-6A2EAE670D8D}"/>
          </ac:spMkLst>
        </pc:spChg>
        <pc:spChg chg="mod topLvl">
          <ac:chgData name="Sreekanth, Boya" userId="b73c5cb3-d633-43ae-815e-24dca8480bc8" providerId="ADAL" clId="{0CB9D21D-C0D1-5B44-9697-BE5CA90FFE5F}" dt="2022-02-13T10:29:01.683" v="2884" actId="2710"/>
          <ac:spMkLst>
            <pc:docMk/>
            <pc:sldMk cId="4075486924" sldId="1448942072"/>
            <ac:spMk id="181" creationId="{C479981E-2D34-4722-B5AE-7947922479E1}"/>
          </ac:spMkLst>
        </pc:spChg>
        <pc:spChg chg="mod topLvl">
          <ac:chgData name="Sreekanth, Boya" userId="b73c5cb3-d633-43ae-815e-24dca8480bc8" providerId="ADAL" clId="{0CB9D21D-C0D1-5B44-9697-BE5CA90FFE5F}" dt="2022-02-13T10:26:27.518" v="2823" actId="1038"/>
          <ac:spMkLst>
            <pc:docMk/>
            <pc:sldMk cId="4075486924" sldId="1448942072"/>
            <ac:spMk id="182" creationId="{3CF0AB2E-0DB3-4BED-8256-A557A2FB2FAC}"/>
          </ac:spMkLst>
        </pc:spChg>
        <pc:spChg chg="mod topLvl">
          <ac:chgData name="Sreekanth, Boya" userId="b73c5cb3-d633-43ae-815e-24dca8480bc8" providerId="ADAL" clId="{0CB9D21D-C0D1-5B44-9697-BE5CA90FFE5F}" dt="2022-02-13T10:26:03.855" v="2817" actId="552"/>
          <ac:spMkLst>
            <pc:docMk/>
            <pc:sldMk cId="4075486924" sldId="1448942072"/>
            <ac:spMk id="183" creationId="{FAEF125C-2BB0-436A-8BBA-68C26B646D7D}"/>
          </ac:spMkLst>
        </pc:spChg>
        <pc:spChg chg="mod topLvl">
          <ac:chgData name="Sreekanth, Boya" userId="b73c5cb3-d633-43ae-815e-24dca8480bc8" providerId="ADAL" clId="{0CB9D21D-C0D1-5B44-9697-BE5CA90FFE5F}" dt="2022-02-13T10:26:15.061" v="2820" actId="1037"/>
          <ac:spMkLst>
            <pc:docMk/>
            <pc:sldMk cId="4075486924" sldId="1448942072"/>
            <ac:spMk id="184" creationId="{6C8B034D-0988-4CB8-9DF1-42CF863896C4}"/>
          </ac:spMkLst>
        </pc:spChg>
        <pc:grpChg chg="add del mod">
          <ac:chgData name="Sreekanth, Boya" userId="b73c5cb3-d633-43ae-815e-24dca8480bc8" providerId="ADAL" clId="{0CB9D21D-C0D1-5B44-9697-BE5CA90FFE5F}" dt="2022-02-13T10:25:13.368" v="2788" actId="165"/>
          <ac:grpSpMkLst>
            <pc:docMk/>
            <pc:sldMk cId="4075486924" sldId="1448942072"/>
            <ac:grpSpMk id="3" creationId="{F35F51DB-1166-CF4C-8F1E-B21FC1DB5279}"/>
          </ac:grpSpMkLst>
        </pc:grpChg>
        <pc:grpChg chg="add">
          <ac:chgData name="Sreekanth, Boya" userId="b73c5cb3-d633-43ae-815e-24dca8480bc8" providerId="ADAL" clId="{0CB9D21D-C0D1-5B44-9697-BE5CA90FFE5F}" dt="2022-02-13T10:29:19.813" v="2885" actId="164"/>
          <ac:grpSpMkLst>
            <pc:docMk/>
            <pc:sldMk cId="4075486924" sldId="1448942072"/>
            <ac:grpSpMk id="4" creationId="{E6B068B8-E2FD-A843-95BF-AD6072B75A79}"/>
          </ac:grpSpMkLst>
        </pc:grpChg>
        <pc:cxnChg chg="mod topLvl">
          <ac:chgData name="Sreekanth, Boya" userId="b73c5cb3-d633-43ae-815e-24dca8480bc8" providerId="ADAL" clId="{0CB9D21D-C0D1-5B44-9697-BE5CA90FFE5F}" dt="2022-02-13T10:25:13.368" v="2788" actId="165"/>
          <ac:cxnSpMkLst>
            <pc:docMk/>
            <pc:sldMk cId="4075486924" sldId="1448942072"/>
            <ac:cxnSpMk id="19" creationId="{056620A3-7D48-4A1D-9697-D448B4CDA023}"/>
          </ac:cxnSpMkLst>
        </pc:cxnChg>
        <pc:cxnChg chg="add del mod">
          <ac:chgData name="Sreekanth, Boya" userId="b73c5cb3-d633-43ae-815e-24dca8480bc8" providerId="ADAL" clId="{0CB9D21D-C0D1-5B44-9697-BE5CA90FFE5F}" dt="2022-02-12T04:12:26.444" v="1943"/>
          <ac:cxnSpMkLst>
            <pc:docMk/>
            <pc:sldMk cId="4075486924" sldId="1448942072"/>
            <ac:cxnSpMk id="71" creationId="{7E450CFF-C437-D64A-BED1-A554ED09BFF6}"/>
          </ac:cxnSpMkLst>
        </pc:cxnChg>
        <pc:cxnChg chg="add mod">
          <ac:chgData name="Sreekanth, Boya" userId="b73c5cb3-d633-43ae-815e-24dca8480bc8" providerId="ADAL" clId="{0CB9D21D-C0D1-5B44-9697-BE5CA90FFE5F}" dt="2022-02-12T04:13:25.826" v="2039" actId="1035"/>
          <ac:cxnSpMkLst>
            <pc:docMk/>
            <pc:sldMk cId="4075486924" sldId="1448942072"/>
            <ac:cxnSpMk id="74" creationId="{012F3AF4-869C-5040-86F8-5F038E65AB74}"/>
          </ac:cxnSpMkLst>
        </pc:cxnChg>
      </pc:sldChg>
      <pc:sldChg chg="addSp delSp modSp mod">
        <pc:chgData name="Sreekanth, Boya" userId="b73c5cb3-d633-43ae-815e-24dca8480bc8" providerId="ADAL" clId="{0CB9D21D-C0D1-5B44-9697-BE5CA90FFE5F}" dt="2022-02-13T10:32:08.241" v="2938" actId="14100"/>
        <pc:sldMkLst>
          <pc:docMk/>
          <pc:sldMk cId="3360651353" sldId="1448942089"/>
        </pc:sldMkLst>
        <pc:spChg chg="mod topLvl">
          <ac:chgData name="Sreekanth, Boya" userId="b73c5cb3-d633-43ae-815e-24dca8480bc8" providerId="ADAL" clId="{0CB9D21D-C0D1-5B44-9697-BE5CA90FFE5F}" dt="2022-02-13T10:29:49.227" v="2888" actId="14100"/>
          <ac:spMkLst>
            <pc:docMk/>
            <pc:sldMk cId="3360651353" sldId="1448942089"/>
            <ac:spMk id="2" creationId="{B431AA14-6477-4665-9ACA-D63A47C195B1}"/>
          </ac:spMkLst>
        </pc:spChg>
        <pc:spChg chg="mod topLvl">
          <ac:chgData name="Sreekanth, Boya" userId="b73c5cb3-d633-43ae-815e-24dca8480bc8" providerId="ADAL" clId="{0CB9D21D-C0D1-5B44-9697-BE5CA90FFE5F}" dt="2022-02-12T04:17:34.982" v="2166" actId="2710"/>
          <ac:spMkLst>
            <pc:docMk/>
            <pc:sldMk cId="3360651353" sldId="1448942089"/>
            <ac:spMk id="5" creationId="{0D117FC3-F1A9-4879-8CE3-23C83A820211}"/>
          </ac:spMkLst>
        </pc:spChg>
        <pc:spChg chg="mod topLvl">
          <ac:chgData name="Sreekanth, Boya" userId="b73c5cb3-d633-43ae-815e-24dca8480bc8" providerId="ADAL" clId="{0CB9D21D-C0D1-5B44-9697-BE5CA90FFE5F}" dt="2022-02-12T04:17:27.206" v="2165" actId="2710"/>
          <ac:spMkLst>
            <pc:docMk/>
            <pc:sldMk cId="3360651353" sldId="1448942089"/>
            <ac:spMk id="8" creationId="{A14E8969-A522-49AF-9A4E-D9542CC8AC13}"/>
          </ac:spMkLst>
        </pc:spChg>
        <pc:spChg chg="mod topLvl">
          <ac:chgData name="Sreekanth, Boya" userId="b73c5cb3-d633-43ae-815e-24dca8480bc8" providerId="ADAL" clId="{0CB9D21D-C0D1-5B44-9697-BE5CA90FFE5F}" dt="2022-02-12T04:17:27.206" v="2165" actId="2710"/>
          <ac:spMkLst>
            <pc:docMk/>
            <pc:sldMk cId="3360651353" sldId="1448942089"/>
            <ac:spMk id="11" creationId="{452EB735-6245-4FB4-90F3-9FC66C4B269D}"/>
          </ac:spMkLst>
        </pc:spChg>
        <pc:spChg chg="mod topLvl">
          <ac:chgData name="Sreekanth, Boya" userId="b73c5cb3-d633-43ae-815e-24dca8480bc8" providerId="ADAL" clId="{0CB9D21D-C0D1-5B44-9697-BE5CA90FFE5F}" dt="2022-02-13T10:29:59.113" v="2889" actId="552"/>
          <ac:spMkLst>
            <pc:docMk/>
            <pc:sldMk cId="3360651353" sldId="1448942089"/>
            <ac:spMk id="13" creationId="{813B3977-83B1-4597-851A-1BB6B724D04A}"/>
          </ac:spMkLst>
        </pc:spChg>
        <pc:spChg chg="mod topLvl">
          <ac:chgData name="Sreekanth, Boya" userId="b73c5cb3-d633-43ae-815e-24dca8480bc8" providerId="ADAL" clId="{0CB9D21D-C0D1-5B44-9697-BE5CA90FFE5F}" dt="2022-02-13T10:30:40.766" v="2893" actId="2710"/>
          <ac:spMkLst>
            <pc:docMk/>
            <pc:sldMk cId="3360651353" sldId="1448942089"/>
            <ac:spMk id="17" creationId="{96FE62EC-97C9-4B52-B497-7BD7901D67C8}"/>
          </ac:spMkLst>
        </pc:spChg>
        <pc:spChg chg="mod topLvl">
          <ac:chgData name="Sreekanth, Boya" userId="b73c5cb3-d633-43ae-815e-24dca8480bc8" providerId="ADAL" clId="{0CB9D21D-C0D1-5B44-9697-BE5CA90FFE5F}" dt="2022-02-13T10:29:49.227" v="2888" actId="14100"/>
          <ac:spMkLst>
            <pc:docMk/>
            <pc:sldMk cId="3360651353" sldId="1448942089"/>
            <ac:spMk id="18" creationId="{A73E05EA-939B-4C9B-9732-9335CA2958C1}"/>
          </ac:spMkLst>
        </pc:spChg>
        <pc:spChg chg="mod topLvl">
          <ac:chgData name="Sreekanth, Boya" userId="b73c5cb3-d633-43ae-815e-24dca8480bc8" providerId="ADAL" clId="{0CB9D21D-C0D1-5B44-9697-BE5CA90FFE5F}" dt="2022-02-12T04:17:27.206" v="2165" actId="2710"/>
          <ac:spMkLst>
            <pc:docMk/>
            <pc:sldMk cId="3360651353" sldId="1448942089"/>
            <ac:spMk id="20" creationId="{7472280B-2D2B-40D0-A05C-3330AA255BFA}"/>
          </ac:spMkLst>
        </pc:spChg>
        <pc:spChg chg="mod topLvl">
          <ac:chgData name="Sreekanth, Boya" userId="b73c5cb3-d633-43ae-815e-24dca8480bc8" providerId="ADAL" clId="{0CB9D21D-C0D1-5B44-9697-BE5CA90FFE5F}" dt="2022-02-12T04:17:27.206" v="2165" actId="2710"/>
          <ac:spMkLst>
            <pc:docMk/>
            <pc:sldMk cId="3360651353" sldId="1448942089"/>
            <ac:spMk id="24" creationId="{DEA67B06-548D-49AF-BFCE-AB75CA6E225E}"/>
          </ac:spMkLst>
        </pc:spChg>
        <pc:spChg chg="mod topLvl">
          <ac:chgData name="Sreekanth, Boya" userId="b73c5cb3-d633-43ae-815e-24dca8480bc8" providerId="ADAL" clId="{0CB9D21D-C0D1-5B44-9697-BE5CA90FFE5F}" dt="2022-02-13T10:30:50.224" v="2895" actId="2710"/>
          <ac:spMkLst>
            <pc:docMk/>
            <pc:sldMk cId="3360651353" sldId="1448942089"/>
            <ac:spMk id="34" creationId="{EBBE4CDC-DAD3-4DCF-80AD-FBCECDA8129C}"/>
          </ac:spMkLst>
        </pc:spChg>
        <pc:spChg chg="mod topLvl">
          <ac:chgData name="Sreekanth, Boya" userId="b73c5cb3-d633-43ae-815e-24dca8480bc8" providerId="ADAL" clId="{0CB9D21D-C0D1-5B44-9697-BE5CA90FFE5F}" dt="2022-02-13T10:30:45.778" v="2894" actId="2710"/>
          <ac:spMkLst>
            <pc:docMk/>
            <pc:sldMk cId="3360651353" sldId="1448942089"/>
            <ac:spMk id="35" creationId="{387C031E-4905-4DCE-967D-C1A71FBD84D4}"/>
          </ac:spMkLst>
        </pc:spChg>
        <pc:spChg chg="mod topLvl">
          <ac:chgData name="Sreekanth, Boya" userId="b73c5cb3-d633-43ae-815e-24dca8480bc8" providerId="ADAL" clId="{0CB9D21D-C0D1-5B44-9697-BE5CA90FFE5F}" dt="2022-02-13T10:30:10.685" v="2890" actId="552"/>
          <ac:spMkLst>
            <pc:docMk/>
            <pc:sldMk cId="3360651353" sldId="1448942089"/>
            <ac:spMk id="36" creationId="{5D31BEAE-7A47-4E07-9A78-1061C31B8BA3}"/>
          </ac:spMkLst>
        </pc:spChg>
        <pc:spChg chg="mod topLvl">
          <ac:chgData name="Sreekanth, Boya" userId="b73c5cb3-d633-43ae-815e-24dca8480bc8" providerId="ADAL" clId="{0CB9D21D-C0D1-5B44-9697-BE5CA90FFE5F}" dt="2022-02-13T10:30:54.816" v="2896" actId="2710"/>
          <ac:spMkLst>
            <pc:docMk/>
            <pc:sldMk cId="3360651353" sldId="1448942089"/>
            <ac:spMk id="37" creationId="{CCA8A94C-BF5D-45D2-A2F3-8649BCDB873A}"/>
          </ac:spMkLst>
        </pc:spChg>
        <pc:spChg chg="mod topLvl">
          <ac:chgData name="Sreekanth, Boya" userId="b73c5cb3-d633-43ae-815e-24dca8480bc8" providerId="ADAL" clId="{0CB9D21D-C0D1-5B44-9697-BE5CA90FFE5F}" dt="2022-02-13T10:30:10.685" v="2890" actId="552"/>
          <ac:spMkLst>
            <pc:docMk/>
            <pc:sldMk cId="3360651353" sldId="1448942089"/>
            <ac:spMk id="38" creationId="{A13D83C1-47A4-455F-8B5F-E83B41C18227}"/>
          </ac:spMkLst>
        </pc:spChg>
        <pc:spChg chg="mod topLvl">
          <ac:chgData name="Sreekanth, Boya" userId="b73c5cb3-d633-43ae-815e-24dca8480bc8" providerId="ADAL" clId="{0CB9D21D-C0D1-5B44-9697-BE5CA90FFE5F}" dt="2022-02-13T10:30:22.082" v="2891" actId="552"/>
          <ac:spMkLst>
            <pc:docMk/>
            <pc:sldMk cId="3360651353" sldId="1448942089"/>
            <ac:spMk id="39" creationId="{42F0894E-2084-4DC6-A964-685AA4195AF1}"/>
          </ac:spMkLst>
        </pc:spChg>
        <pc:spChg chg="mod topLvl">
          <ac:chgData name="Sreekanth, Boya" userId="b73c5cb3-d633-43ae-815e-24dca8480bc8" providerId="ADAL" clId="{0CB9D21D-C0D1-5B44-9697-BE5CA90FFE5F}" dt="2022-02-13T10:30:22.082" v="2891" actId="552"/>
          <ac:spMkLst>
            <pc:docMk/>
            <pc:sldMk cId="3360651353" sldId="1448942089"/>
            <ac:spMk id="40" creationId="{82AE60E0-2E9E-47C6-8083-1E445C6A9451}"/>
          </ac:spMkLst>
        </pc:spChg>
        <pc:spChg chg="mod topLvl">
          <ac:chgData name="Sreekanth, Boya" userId="b73c5cb3-d633-43ae-815e-24dca8480bc8" providerId="ADAL" clId="{0CB9D21D-C0D1-5B44-9697-BE5CA90FFE5F}" dt="2022-02-13T10:32:08.241" v="2938" actId="14100"/>
          <ac:spMkLst>
            <pc:docMk/>
            <pc:sldMk cId="3360651353" sldId="1448942089"/>
            <ac:spMk id="42" creationId="{1979B8F7-7DDB-4659-8277-E227D3009F46}"/>
          </ac:spMkLst>
        </pc:spChg>
        <pc:spChg chg="mod topLvl">
          <ac:chgData name="Sreekanth, Boya" userId="b73c5cb3-d633-43ae-815e-24dca8480bc8" providerId="ADAL" clId="{0CB9D21D-C0D1-5B44-9697-BE5CA90FFE5F}" dt="2022-02-13T10:31:03.516" v="2898" actId="2710"/>
          <ac:spMkLst>
            <pc:docMk/>
            <pc:sldMk cId="3360651353" sldId="1448942089"/>
            <ac:spMk id="43" creationId="{135D0A71-34D8-47CF-9A2F-890CEF2676F0}"/>
          </ac:spMkLst>
        </pc:spChg>
        <pc:spChg chg="mod topLvl">
          <ac:chgData name="Sreekanth, Boya" userId="b73c5cb3-d633-43ae-815e-24dca8480bc8" providerId="ADAL" clId="{0CB9D21D-C0D1-5B44-9697-BE5CA90FFE5F}" dt="2022-02-12T04:17:27.206" v="2165" actId="2710"/>
          <ac:spMkLst>
            <pc:docMk/>
            <pc:sldMk cId="3360651353" sldId="1448942089"/>
            <ac:spMk id="54" creationId="{AD160D05-43DF-43AB-BBB3-7BC77C78F841}"/>
          </ac:spMkLst>
        </pc:spChg>
        <pc:spChg chg="del">
          <ac:chgData name="Sreekanth, Boya" userId="b73c5cb3-d633-43ae-815e-24dca8480bc8" providerId="ADAL" clId="{0CB9D21D-C0D1-5B44-9697-BE5CA90FFE5F}" dt="2022-02-12T04:14:02.476" v="2071" actId="478"/>
          <ac:spMkLst>
            <pc:docMk/>
            <pc:sldMk cId="3360651353" sldId="1448942089"/>
            <ac:spMk id="56" creationId="{5C41295E-379D-4831-8A27-D3214A0A209C}"/>
          </ac:spMkLst>
        </pc:spChg>
        <pc:spChg chg="add mod">
          <ac:chgData name="Sreekanth, Boya" userId="b73c5cb3-d633-43ae-815e-24dca8480bc8" providerId="ADAL" clId="{0CB9D21D-C0D1-5B44-9697-BE5CA90FFE5F}" dt="2022-02-12T04:17:27.206" v="2165" actId="2710"/>
          <ac:spMkLst>
            <pc:docMk/>
            <pc:sldMk cId="3360651353" sldId="1448942089"/>
            <ac:spMk id="57" creationId="{5A3DCC17-B85B-C74F-8D2D-39B3FA8DB266}"/>
          </ac:spMkLst>
        </pc:spChg>
        <pc:spChg chg="mod topLvl">
          <ac:chgData name="Sreekanth, Boya" userId="b73c5cb3-d633-43ae-815e-24dca8480bc8" providerId="ADAL" clId="{0CB9D21D-C0D1-5B44-9697-BE5CA90FFE5F}" dt="2022-02-12T04:17:27.206" v="2165" actId="2710"/>
          <ac:spMkLst>
            <pc:docMk/>
            <pc:sldMk cId="3360651353" sldId="1448942089"/>
            <ac:spMk id="78" creationId="{9352CD3A-B4F0-6A44-AC05-51F7108EE922}"/>
          </ac:spMkLst>
        </pc:spChg>
        <pc:spChg chg="mod topLvl">
          <ac:chgData name="Sreekanth, Boya" userId="b73c5cb3-d633-43ae-815e-24dca8480bc8" providerId="ADAL" clId="{0CB9D21D-C0D1-5B44-9697-BE5CA90FFE5F}" dt="2022-02-13T10:30:31.877" v="2892" actId="552"/>
          <ac:spMkLst>
            <pc:docMk/>
            <pc:sldMk cId="3360651353" sldId="1448942089"/>
            <ac:spMk id="79" creationId="{71AE8C15-6317-6A4C-974F-2FEC529390B1}"/>
          </ac:spMkLst>
        </pc:spChg>
        <pc:spChg chg="mod topLvl">
          <ac:chgData name="Sreekanth, Boya" userId="b73c5cb3-d633-43ae-815e-24dca8480bc8" providerId="ADAL" clId="{0CB9D21D-C0D1-5B44-9697-BE5CA90FFE5F}" dt="2022-02-13T10:31:09.024" v="2899" actId="2710"/>
          <ac:spMkLst>
            <pc:docMk/>
            <pc:sldMk cId="3360651353" sldId="1448942089"/>
            <ac:spMk id="80" creationId="{14A48D7F-410F-E944-827F-4D3ADF46134B}"/>
          </ac:spMkLst>
        </pc:spChg>
        <pc:spChg chg="mod topLvl">
          <ac:chgData name="Sreekanth, Boya" userId="b73c5cb3-d633-43ae-815e-24dca8480bc8" providerId="ADAL" clId="{0CB9D21D-C0D1-5B44-9697-BE5CA90FFE5F}" dt="2022-02-13T10:30:31.877" v="2892" actId="552"/>
          <ac:spMkLst>
            <pc:docMk/>
            <pc:sldMk cId="3360651353" sldId="1448942089"/>
            <ac:spMk id="81" creationId="{B44B4DCD-5EA7-F64D-B070-678988A2D17E}"/>
          </ac:spMkLst>
        </pc:spChg>
        <pc:spChg chg="mod topLvl">
          <ac:chgData name="Sreekanth, Boya" userId="b73c5cb3-d633-43ae-815e-24dca8480bc8" providerId="ADAL" clId="{0CB9D21D-C0D1-5B44-9697-BE5CA90FFE5F}" dt="2022-02-12T04:17:27.206" v="2165" actId="2710"/>
          <ac:spMkLst>
            <pc:docMk/>
            <pc:sldMk cId="3360651353" sldId="1448942089"/>
            <ac:spMk id="82" creationId="{28CB860D-44F1-5843-A875-E47FFD91171A}"/>
          </ac:spMkLst>
        </pc:spChg>
        <pc:spChg chg="mod topLvl">
          <ac:chgData name="Sreekanth, Boya" userId="b73c5cb3-d633-43ae-815e-24dca8480bc8" providerId="ADAL" clId="{0CB9D21D-C0D1-5B44-9697-BE5CA90FFE5F}" dt="2022-02-12T04:17:27.206" v="2165" actId="2710"/>
          <ac:spMkLst>
            <pc:docMk/>
            <pc:sldMk cId="3360651353" sldId="1448942089"/>
            <ac:spMk id="83" creationId="{7CA07F1B-40E0-B84B-B8DA-5D21B62001EC}"/>
          </ac:spMkLst>
        </pc:spChg>
        <pc:spChg chg="mod topLvl">
          <ac:chgData name="Sreekanth, Boya" userId="b73c5cb3-d633-43ae-815e-24dca8480bc8" providerId="ADAL" clId="{0CB9D21D-C0D1-5B44-9697-BE5CA90FFE5F}" dt="2022-02-13T10:31:12.983" v="2900" actId="2710"/>
          <ac:spMkLst>
            <pc:docMk/>
            <pc:sldMk cId="3360651353" sldId="1448942089"/>
            <ac:spMk id="86" creationId="{6521B1C1-5B81-CD4C-915A-CE2B205F4CC9}"/>
          </ac:spMkLst>
        </pc:spChg>
        <pc:spChg chg="mod topLvl">
          <ac:chgData name="Sreekanth, Boya" userId="b73c5cb3-d633-43ae-815e-24dca8480bc8" providerId="ADAL" clId="{0CB9D21D-C0D1-5B44-9697-BE5CA90FFE5F}" dt="2022-02-13T10:29:49.227" v="2888" actId="14100"/>
          <ac:spMkLst>
            <pc:docMk/>
            <pc:sldMk cId="3360651353" sldId="1448942089"/>
            <ac:spMk id="103" creationId="{734B317B-251F-674B-9525-CD148C285C84}"/>
          </ac:spMkLst>
        </pc:spChg>
        <pc:spChg chg="mod topLvl">
          <ac:chgData name="Sreekanth, Boya" userId="b73c5cb3-d633-43ae-815e-24dca8480bc8" providerId="ADAL" clId="{0CB9D21D-C0D1-5B44-9697-BE5CA90FFE5F}" dt="2022-02-13T10:29:59.113" v="2889" actId="552"/>
          <ac:spMkLst>
            <pc:docMk/>
            <pc:sldMk cId="3360651353" sldId="1448942089"/>
            <ac:spMk id="104" creationId="{1E14DB2C-1EB1-3A4D-8DE6-16357F9098A0}"/>
          </ac:spMkLst>
        </pc:spChg>
        <pc:spChg chg="mod topLvl">
          <ac:chgData name="Sreekanth, Boya" userId="b73c5cb3-d633-43ae-815e-24dca8480bc8" providerId="ADAL" clId="{0CB9D21D-C0D1-5B44-9697-BE5CA90FFE5F}" dt="2022-02-13T10:30:22.082" v="2891" actId="552"/>
          <ac:spMkLst>
            <pc:docMk/>
            <pc:sldMk cId="3360651353" sldId="1448942089"/>
            <ac:spMk id="109" creationId="{55C30880-A774-0E49-9E7F-752C70FFC3D3}"/>
          </ac:spMkLst>
        </pc:spChg>
        <pc:spChg chg="mod topLvl">
          <ac:chgData name="Sreekanth, Boya" userId="b73c5cb3-d633-43ae-815e-24dca8480bc8" providerId="ADAL" clId="{0CB9D21D-C0D1-5B44-9697-BE5CA90FFE5F}" dt="2022-02-13T10:31:34.303" v="2923" actId="1038"/>
          <ac:spMkLst>
            <pc:docMk/>
            <pc:sldMk cId="3360651353" sldId="1448942089"/>
            <ac:spMk id="113" creationId="{F524AFD1-CE4F-44D6-8256-32F270AF8321}"/>
          </ac:spMkLst>
        </pc:spChg>
        <pc:spChg chg="mod topLvl">
          <ac:chgData name="Sreekanth, Boya" userId="b73c5cb3-d633-43ae-815e-24dca8480bc8" providerId="ADAL" clId="{0CB9D21D-C0D1-5B44-9697-BE5CA90FFE5F}" dt="2022-02-13T10:31:46.204" v="2929" actId="1038"/>
          <ac:spMkLst>
            <pc:docMk/>
            <pc:sldMk cId="3360651353" sldId="1448942089"/>
            <ac:spMk id="120" creationId="{7FBD8440-1D90-4F59-84C1-E59ECF851CE7}"/>
          </ac:spMkLst>
        </pc:spChg>
        <pc:spChg chg="mod topLvl">
          <ac:chgData name="Sreekanth, Boya" userId="b73c5cb3-d633-43ae-815e-24dca8480bc8" providerId="ADAL" clId="{0CB9D21D-C0D1-5B44-9697-BE5CA90FFE5F}" dt="2022-02-13T10:31:34.303" v="2923" actId="1038"/>
          <ac:spMkLst>
            <pc:docMk/>
            <pc:sldMk cId="3360651353" sldId="1448942089"/>
            <ac:spMk id="121" creationId="{694BA107-D5FA-47C9-8EF2-6905453FAB28}"/>
          </ac:spMkLst>
        </pc:spChg>
        <pc:spChg chg="mod topLvl">
          <ac:chgData name="Sreekanth, Boya" userId="b73c5cb3-d633-43ae-815e-24dca8480bc8" providerId="ADAL" clId="{0CB9D21D-C0D1-5B44-9697-BE5CA90FFE5F}" dt="2022-02-13T10:31:34.303" v="2923" actId="1038"/>
          <ac:spMkLst>
            <pc:docMk/>
            <pc:sldMk cId="3360651353" sldId="1448942089"/>
            <ac:spMk id="122" creationId="{B6F08B9F-2055-4FA8-997E-A3CE69D41821}"/>
          </ac:spMkLst>
        </pc:spChg>
        <pc:spChg chg="mod topLvl">
          <ac:chgData name="Sreekanth, Boya" userId="b73c5cb3-d633-43ae-815e-24dca8480bc8" providerId="ADAL" clId="{0CB9D21D-C0D1-5B44-9697-BE5CA90FFE5F}" dt="2022-02-13T10:31:46.204" v="2929" actId="1038"/>
          <ac:spMkLst>
            <pc:docMk/>
            <pc:sldMk cId="3360651353" sldId="1448942089"/>
            <ac:spMk id="123" creationId="{3952AEB2-F151-4931-BCF6-2EC58A5A34EB}"/>
          </ac:spMkLst>
        </pc:spChg>
        <pc:spChg chg="mod topLvl">
          <ac:chgData name="Sreekanth, Boya" userId="b73c5cb3-d633-43ae-815e-24dca8480bc8" providerId="ADAL" clId="{0CB9D21D-C0D1-5B44-9697-BE5CA90FFE5F}" dt="2022-02-13T10:31:46.204" v="2929" actId="1038"/>
          <ac:spMkLst>
            <pc:docMk/>
            <pc:sldMk cId="3360651353" sldId="1448942089"/>
            <ac:spMk id="124" creationId="{8C20FA45-416F-4ACA-AA57-D31A0F147792}"/>
          </ac:spMkLst>
        </pc:spChg>
        <pc:spChg chg="mod topLvl">
          <ac:chgData name="Sreekanth, Boya" userId="b73c5cb3-d633-43ae-815e-24dca8480bc8" providerId="ADAL" clId="{0CB9D21D-C0D1-5B44-9697-BE5CA90FFE5F}" dt="2022-02-13T10:31:46.204" v="2929" actId="1038"/>
          <ac:spMkLst>
            <pc:docMk/>
            <pc:sldMk cId="3360651353" sldId="1448942089"/>
            <ac:spMk id="125" creationId="{1F0725FC-C902-42CC-94B8-E1046689988A}"/>
          </ac:spMkLst>
        </pc:spChg>
        <pc:spChg chg="mod topLvl">
          <ac:chgData name="Sreekanth, Boya" userId="b73c5cb3-d633-43ae-815e-24dca8480bc8" providerId="ADAL" clId="{0CB9D21D-C0D1-5B44-9697-BE5CA90FFE5F}" dt="2022-02-13T10:31:34.303" v="2923" actId="1038"/>
          <ac:spMkLst>
            <pc:docMk/>
            <pc:sldMk cId="3360651353" sldId="1448942089"/>
            <ac:spMk id="126" creationId="{2582F791-002A-4DA6-A016-4FC109808805}"/>
          </ac:spMkLst>
        </pc:spChg>
        <pc:spChg chg="mod topLvl">
          <ac:chgData name="Sreekanth, Boya" userId="b73c5cb3-d633-43ae-815e-24dca8480bc8" providerId="ADAL" clId="{0CB9D21D-C0D1-5B44-9697-BE5CA90FFE5F}" dt="2022-02-13T10:32:02.394" v="2936" actId="1076"/>
          <ac:spMkLst>
            <pc:docMk/>
            <pc:sldMk cId="3360651353" sldId="1448942089"/>
            <ac:spMk id="127" creationId="{936AF150-22AA-4C5B-8CF8-766D862CB03E}"/>
          </ac:spMkLst>
        </pc:spChg>
        <pc:spChg chg="mod topLvl">
          <ac:chgData name="Sreekanth, Boya" userId="b73c5cb3-d633-43ae-815e-24dca8480bc8" providerId="ADAL" clId="{0CB9D21D-C0D1-5B44-9697-BE5CA90FFE5F}" dt="2022-02-13T10:31:59.051" v="2935" actId="1038"/>
          <ac:spMkLst>
            <pc:docMk/>
            <pc:sldMk cId="3360651353" sldId="1448942089"/>
            <ac:spMk id="128" creationId="{24197ADD-85A2-4DC8-882F-61A172EFF94E}"/>
          </ac:spMkLst>
        </pc:spChg>
        <pc:spChg chg="mod topLvl">
          <ac:chgData name="Sreekanth, Boya" userId="b73c5cb3-d633-43ae-815e-24dca8480bc8" providerId="ADAL" clId="{0CB9D21D-C0D1-5B44-9697-BE5CA90FFE5F}" dt="2022-02-13T10:31:59.051" v="2935" actId="1038"/>
          <ac:spMkLst>
            <pc:docMk/>
            <pc:sldMk cId="3360651353" sldId="1448942089"/>
            <ac:spMk id="129" creationId="{4401A9E3-86C1-4266-9952-93982B1411E3}"/>
          </ac:spMkLst>
        </pc:spChg>
        <pc:spChg chg="mod topLvl">
          <ac:chgData name="Sreekanth, Boya" userId="b73c5cb3-d633-43ae-815e-24dca8480bc8" providerId="ADAL" clId="{0CB9D21D-C0D1-5B44-9697-BE5CA90FFE5F}" dt="2022-02-13T10:29:49.227" v="2888" actId="14100"/>
          <ac:spMkLst>
            <pc:docMk/>
            <pc:sldMk cId="3360651353" sldId="1448942089"/>
            <ac:spMk id="130" creationId="{92DF7659-47B3-4E8B-A964-733F3CD7E8FD}"/>
          </ac:spMkLst>
        </pc:spChg>
        <pc:spChg chg="mod topLvl">
          <ac:chgData name="Sreekanth, Boya" userId="b73c5cb3-d633-43ae-815e-24dca8480bc8" providerId="ADAL" clId="{0CB9D21D-C0D1-5B44-9697-BE5CA90FFE5F}" dt="2022-02-13T10:31:34.303" v="2923" actId="1038"/>
          <ac:spMkLst>
            <pc:docMk/>
            <pc:sldMk cId="3360651353" sldId="1448942089"/>
            <ac:spMk id="131" creationId="{C293C59A-721B-4B75-BEB2-3DABD7CDDEDE}"/>
          </ac:spMkLst>
        </pc:spChg>
        <pc:spChg chg="mod topLvl">
          <ac:chgData name="Sreekanth, Boya" userId="b73c5cb3-d633-43ae-815e-24dca8480bc8" providerId="ADAL" clId="{0CB9D21D-C0D1-5B44-9697-BE5CA90FFE5F}" dt="2022-02-12T04:17:27.206" v="2165" actId="2710"/>
          <ac:spMkLst>
            <pc:docMk/>
            <pc:sldMk cId="3360651353" sldId="1448942089"/>
            <ac:spMk id="132" creationId="{100FA8E2-EB44-4F2B-9178-104DB9A128EC}"/>
          </ac:spMkLst>
        </pc:spChg>
        <pc:spChg chg="mod topLvl">
          <ac:chgData name="Sreekanth, Boya" userId="b73c5cb3-d633-43ae-815e-24dca8480bc8" providerId="ADAL" clId="{0CB9D21D-C0D1-5B44-9697-BE5CA90FFE5F}" dt="2022-02-12T04:17:27.206" v="2165" actId="2710"/>
          <ac:spMkLst>
            <pc:docMk/>
            <pc:sldMk cId="3360651353" sldId="1448942089"/>
            <ac:spMk id="133" creationId="{D8D860AF-9B4A-41C1-97E7-6E4D4B74AA7D}"/>
          </ac:spMkLst>
        </pc:spChg>
        <pc:spChg chg="mod topLvl">
          <ac:chgData name="Sreekanth, Boya" userId="b73c5cb3-d633-43ae-815e-24dca8480bc8" providerId="ADAL" clId="{0CB9D21D-C0D1-5B44-9697-BE5CA90FFE5F}" dt="2022-02-13T10:30:10.685" v="2890" actId="552"/>
          <ac:spMkLst>
            <pc:docMk/>
            <pc:sldMk cId="3360651353" sldId="1448942089"/>
            <ac:spMk id="134" creationId="{5F527C60-8F10-454D-BF17-1AB91DE7DCE2}"/>
          </ac:spMkLst>
        </pc:spChg>
        <pc:spChg chg="mod topLvl">
          <ac:chgData name="Sreekanth, Boya" userId="b73c5cb3-d633-43ae-815e-24dca8480bc8" providerId="ADAL" clId="{0CB9D21D-C0D1-5B44-9697-BE5CA90FFE5F}" dt="2022-02-13T10:31:59.051" v="2935" actId="1038"/>
          <ac:spMkLst>
            <pc:docMk/>
            <pc:sldMk cId="3360651353" sldId="1448942089"/>
            <ac:spMk id="135" creationId="{DD65344C-B5F6-429C-8F7D-2582752BE1CB}"/>
          </ac:spMkLst>
        </pc:spChg>
        <pc:spChg chg="mod topLvl">
          <ac:chgData name="Sreekanth, Boya" userId="b73c5cb3-d633-43ae-815e-24dca8480bc8" providerId="ADAL" clId="{0CB9D21D-C0D1-5B44-9697-BE5CA90FFE5F}" dt="2022-02-13T10:30:31.877" v="2892" actId="552"/>
          <ac:spMkLst>
            <pc:docMk/>
            <pc:sldMk cId="3360651353" sldId="1448942089"/>
            <ac:spMk id="136" creationId="{8D61E7F3-A781-42AD-900C-6CF4CD1DAFD9}"/>
          </ac:spMkLst>
        </pc:spChg>
        <pc:spChg chg="mod topLvl">
          <ac:chgData name="Sreekanth, Boya" userId="b73c5cb3-d633-43ae-815e-24dca8480bc8" providerId="ADAL" clId="{0CB9D21D-C0D1-5B44-9697-BE5CA90FFE5F}" dt="2022-02-13T10:32:04.928" v="2937" actId="1076"/>
          <ac:spMkLst>
            <pc:docMk/>
            <pc:sldMk cId="3360651353" sldId="1448942089"/>
            <ac:spMk id="137" creationId="{52320997-E8FF-4D0C-A5B5-3D46AE318CD6}"/>
          </ac:spMkLst>
        </pc:spChg>
        <pc:spChg chg="mod topLvl">
          <ac:chgData name="Sreekanth, Boya" userId="b73c5cb3-d633-43ae-815e-24dca8480bc8" providerId="ADAL" clId="{0CB9D21D-C0D1-5B44-9697-BE5CA90FFE5F}" dt="2022-02-12T04:17:27.206" v="2165" actId="2710"/>
          <ac:spMkLst>
            <pc:docMk/>
            <pc:sldMk cId="3360651353" sldId="1448942089"/>
            <ac:spMk id="138" creationId="{A694CB99-D246-445D-804A-97D690612332}"/>
          </ac:spMkLst>
        </pc:spChg>
        <pc:spChg chg="mod topLvl">
          <ac:chgData name="Sreekanth, Boya" userId="b73c5cb3-d633-43ae-815e-24dca8480bc8" providerId="ADAL" clId="{0CB9D21D-C0D1-5B44-9697-BE5CA90FFE5F}" dt="2022-02-12T04:17:27.206" v="2165" actId="2710"/>
          <ac:spMkLst>
            <pc:docMk/>
            <pc:sldMk cId="3360651353" sldId="1448942089"/>
            <ac:spMk id="139" creationId="{F6D8007B-38BC-46C8-9C75-817ABB50BAC0}"/>
          </ac:spMkLst>
        </pc:spChg>
        <pc:grpChg chg="add del mod">
          <ac:chgData name="Sreekanth, Boya" userId="b73c5cb3-d633-43ae-815e-24dca8480bc8" providerId="ADAL" clId="{0CB9D21D-C0D1-5B44-9697-BE5CA90FFE5F}" dt="2022-02-12T04:14:55.977" v="2126" actId="165"/>
          <ac:grpSpMkLst>
            <pc:docMk/>
            <pc:sldMk cId="3360651353" sldId="1448942089"/>
            <ac:grpSpMk id="3" creationId="{391A3765-22CB-7D4B-B2DE-060B024CE31C}"/>
          </ac:grpSpMkLst>
        </pc:grpChg>
        <pc:grpChg chg="add">
          <ac:chgData name="Sreekanth, Boya" userId="b73c5cb3-d633-43ae-815e-24dca8480bc8" providerId="ADAL" clId="{0CB9D21D-C0D1-5B44-9697-BE5CA90FFE5F}" dt="2022-02-12T04:15:05.195" v="2128" actId="164"/>
          <ac:grpSpMkLst>
            <pc:docMk/>
            <pc:sldMk cId="3360651353" sldId="1448942089"/>
            <ac:grpSpMk id="4" creationId="{4918B549-F083-6F4B-9C1C-CE15B11667F7}"/>
          </ac:grpSpMkLst>
        </pc:grpChg>
        <pc:cxnChg chg="topLvl">
          <ac:chgData name="Sreekanth, Boya" userId="b73c5cb3-d633-43ae-815e-24dca8480bc8" providerId="ADAL" clId="{0CB9D21D-C0D1-5B44-9697-BE5CA90FFE5F}" dt="2022-02-12T04:14:55.977" v="2126" actId="165"/>
          <ac:cxnSpMkLst>
            <pc:docMk/>
            <pc:sldMk cId="3360651353" sldId="1448942089"/>
            <ac:cxnSpMk id="19" creationId="{056620A3-7D48-4A1D-9697-D448B4CDA023}"/>
          </ac:cxnSpMkLst>
        </pc:cxnChg>
        <pc:cxnChg chg="add mod">
          <ac:chgData name="Sreekanth, Boya" userId="b73c5cb3-d633-43ae-815e-24dca8480bc8" providerId="ADAL" clId="{0CB9D21D-C0D1-5B44-9697-BE5CA90FFE5F}" dt="2022-02-12T04:14:03.496" v="2072"/>
          <ac:cxnSpMkLst>
            <pc:docMk/>
            <pc:sldMk cId="3360651353" sldId="1448942089"/>
            <ac:cxnSpMk id="58" creationId="{6617C08D-1E2F-2A4F-8492-E15319EC6D31}"/>
          </ac:cxnSpMkLst>
        </pc:cxnChg>
        <pc:cxnChg chg="topLvl">
          <ac:chgData name="Sreekanth, Boya" userId="b73c5cb3-d633-43ae-815e-24dca8480bc8" providerId="ADAL" clId="{0CB9D21D-C0D1-5B44-9697-BE5CA90FFE5F}" dt="2022-02-12T04:14:55.977" v="2126" actId="165"/>
          <ac:cxnSpMkLst>
            <pc:docMk/>
            <pc:sldMk cId="3360651353" sldId="1448942089"/>
            <ac:cxnSpMk id="77" creationId="{19077D8D-61ED-2745-8A40-006D8528F057}"/>
          </ac:cxnSpMkLst>
        </pc:cxnChg>
        <pc:cxnChg chg="del">
          <ac:chgData name="Sreekanth, Boya" userId="b73c5cb3-d633-43ae-815e-24dca8480bc8" providerId="ADAL" clId="{0CB9D21D-C0D1-5B44-9697-BE5CA90FFE5F}" dt="2022-02-12T04:10:03.476" v="1920" actId="478"/>
          <ac:cxnSpMkLst>
            <pc:docMk/>
            <pc:sldMk cId="3360651353" sldId="1448942089"/>
            <ac:cxnSpMk id="99" creationId="{CF8AC7D6-ECD1-4478-B38B-8CDF1F3B3720}"/>
          </ac:cxnSpMkLst>
        </pc:cxnChg>
      </pc:sldChg>
      <pc:sldChg chg="addSp delSp modSp mod">
        <pc:chgData name="Sreekanth, Boya" userId="b73c5cb3-d633-43ae-815e-24dca8480bc8" providerId="ADAL" clId="{0CB9D21D-C0D1-5B44-9697-BE5CA90FFE5F}" dt="2022-02-14T16:30:24.648" v="3223" actId="242"/>
        <pc:sldMkLst>
          <pc:docMk/>
          <pc:sldMk cId="2538208944" sldId="1448942090"/>
        </pc:sldMkLst>
        <pc:spChg chg="del mod">
          <ac:chgData name="Sreekanth, Boya" userId="b73c5cb3-d633-43ae-815e-24dca8480bc8" providerId="ADAL" clId="{0CB9D21D-C0D1-5B44-9697-BE5CA90FFE5F}" dt="2022-02-12T03:55:16.019" v="1669" actId="478"/>
          <ac:spMkLst>
            <pc:docMk/>
            <pc:sldMk cId="2538208944" sldId="1448942090"/>
            <ac:spMk id="5" creationId="{F44F508F-4A9A-498F-9ACB-CCBB8041E72E}"/>
          </ac:spMkLst>
        </pc:spChg>
        <pc:spChg chg="mod">
          <ac:chgData name="Sreekanth, Boya" userId="b73c5cb3-d633-43ae-815e-24dca8480bc8" providerId="ADAL" clId="{0CB9D21D-C0D1-5B44-9697-BE5CA90FFE5F}" dt="2022-02-12T03:58:27.612" v="1712" actId="1035"/>
          <ac:spMkLst>
            <pc:docMk/>
            <pc:sldMk cId="2538208944" sldId="1448942090"/>
            <ac:spMk id="6" creationId="{DE8D6051-E7A8-408B-AE37-B18D650E227E}"/>
          </ac:spMkLst>
        </pc:spChg>
        <pc:spChg chg="mod">
          <ac:chgData name="Sreekanth, Boya" userId="b73c5cb3-d633-43ae-815e-24dca8480bc8" providerId="ADAL" clId="{0CB9D21D-C0D1-5B44-9697-BE5CA90FFE5F}" dt="2022-02-14T07:55:40.393" v="3155" actId="1076"/>
          <ac:spMkLst>
            <pc:docMk/>
            <pc:sldMk cId="2538208944" sldId="1448942090"/>
            <ac:spMk id="7" creationId="{7875228F-B028-4FB3-8D34-26DC2D82FD79}"/>
          </ac:spMkLst>
        </pc:spChg>
        <pc:spChg chg="mod">
          <ac:chgData name="Sreekanth, Boya" userId="b73c5cb3-d633-43ae-815e-24dca8480bc8" providerId="ADAL" clId="{0CB9D21D-C0D1-5B44-9697-BE5CA90FFE5F}" dt="2022-02-12T03:58:27.612" v="1712" actId="1035"/>
          <ac:spMkLst>
            <pc:docMk/>
            <pc:sldMk cId="2538208944" sldId="1448942090"/>
            <ac:spMk id="8" creationId="{E70D03EE-AC38-45DF-ADFA-4CA16527EA1F}"/>
          </ac:spMkLst>
        </pc:spChg>
        <pc:spChg chg="mod">
          <ac:chgData name="Sreekanth, Boya" userId="b73c5cb3-d633-43ae-815e-24dca8480bc8" providerId="ADAL" clId="{0CB9D21D-C0D1-5B44-9697-BE5CA90FFE5F}" dt="2022-02-12T03:58:27.612" v="1712" actId="1035"/>
          <ac:spMkLst>
            <pc:docMk/>
            <pc:sldMk cId="2538208944" sldId="1448942090"/>
            <ac:spMk id="9" creationId="{D6D08DFF-D109-4872-B9C0-E091565C727C}"/>
          </ac:spMkLst>
        </pc:spChg>
        <pc:spChg chg="mod">
          <ac:chgData name="Sreekanth, Boya" userId="b73c5cb3-d633-43ae-815e-24dca8480bc8" providerId="ADAL" clId="{0CB9D21D-C0D1-5B44-9697-BE5CA90FFE5F}" dt="2022-02-12T03:58:27.612" v="1712" actId="1035"/>
          <ac:spMkLst>
            <pc:docMk/>
            <pc:sldMk cId="2538208944" sldId="1448942090"/>
            <ac:spMk id="10" creationId="{33468238-7782-476A-A62D-EF65116867F5}"/>
          </ac:spMkLst>
        </pc:spChg>
        <pc:spChg chg="mod">
          <ac:chgData name="Sreekanth, Boya" userId="b73c5cb3-d633-43ae-815e-24dca8480bc8" providerId="ADAL" clId="{0CB9D21D-C0D1-5B44-9697-BE5CA90FFE5F}" dt="2022-02-14T07:55:35.654" v="3153" actId="1076"/>
          <ac:spMkLst>
            <pc:docMk/>
            <pc:sldMk cId="2538208944" sldId="1448942090"/>
            <ac:spMk id="11" creationId="{56E786AF-61D5-4838-993C-E7E4880D3CD3}"/>
          </ac:spMkLst>
        </pc:spChg>
        <pc:spChg chg="mod">
          <ac:chgData name="Sreekanth, Boya" userId="b73c5cb3-d633-43ae-815e-24dca8480bc8" providerId="ADAL" clId="{0CB9D21D-C0D1-5B44-9697-BE5CA90FFE5F}" dt="2022-02-14T07:55:37.443" v="3154" actId="1076"/>
          <ac:spMkLst>
            <pc:docMk/>
            <pc:sldMk cId="2538208944" sldId="1448942090"/>
            <ac:spMk id="12" creationId="{6DAC4FB3-1CA8-45C7-B018-C96D7D322357}"/>
          </ac:spMkLst>
        </pc:spChg>
        <pc:spChg chg="add del mod">
          <ac:chgData name="Sreekanth, Boya" userId="b73c5cb3-d633-43ae-815e-24dca8480bc8" providerId="ADAL" clId="{0CB9D21D-C0D1-5B44-9697-BE5CA90FFE5F}" dt="2022-02-12T03:55:14.068" v="1668"/>
          <ac:spMkLst>
            <pc:docMk/>
            <pc:sldMk cId="2538208944" sldId="1448942090"/>
            <ac:spMk id="13" creationId="{7AEA8E0B-65CD-1F49-A043-99C1DF5E587F}"/>
          </ac:spMkLst>
        </pc:spChg>
        <pc:spChg chg="add mod">
          <ac:chgData name="Sreekanth, Boya" userId="b73c5cb3-d633-43ae-815e-24dca8480bc8" providerId="ADAL" clId="{0CB9D21D-C0D1-5B44-9697-BE5CA90FFE5F}" dt="2022-02-12T03:58:43.260" v="1738" actId="20577"/>
          <ac:spMkLst>
            <pc:docMk/>
            <pc:sldMk cId="2538208944" sldId="1448942090"/>
            <ac:spMk id="15" creationId="{3434E3CD-7771-AD46-898D-69D8DDEE0D93}"/>
          </ac:spMkLst>
        </pc:spChg>
        <pc:spChg chg="mod">
          <ac:chgData name="Sreekanth, Boya" userId="b73c5cb3-d633-43ae-815e-24dca8480bc8" providerId="ADAL" clId="{0CB9D21D-C0D1-5B44-9697-BE5CA90FFE5F}" dt="2022-02-14T16:30:04.597" v="3219" actId="1076"/>
          <ac:spMkLst>
            <pc:docMk/>
            <pc:sldMk cId="2538208944" sldId="1448942090"/>
            <ac:spMk id="31" creationId="{F336F29C-8745-4F7E-A972-C99FC154A655}"/>
          </ac:spMkLst>
        </pc:spChg>
        <pc:graphicFrameChg chg="mod modGraphic">
          <ac:chgData name="Sreekanth, Boya" userId="b73c5cb3-d633-43ae-815e-24dca8480bc8" providerId="ADAL" clId="{0CB9D21D-C0D1-5B44-9697-BE5CA90FFE5F}" dt="2022-02-14T16:30:24.648" v="3223" actId="242"/>
          <ac:graphicFrameMkLst>
            <pc:docMk/>
            <pc:sldMk cId="2538208944" sldId="1448942090"/>
            <ac:graphicFrameMk id="3" creationId="{8FB1D023-7CDF-4D5A-B31B-FD4CA49F4459}"/>
          </ac:graphicFrameMkLst>
        </pc:graphicFrameChg>
        <pc:cxnChg chg="add del mod">
          <ac:chgData name="Sreekanth, Boya" userId="b73c5cb3-d633-43ae-815e-24dca8480bc8" providerId="ADAL" clId="{0CB9D21D-C0D1-5B44-9697-BE5CA90FFE5F}" dt="2022-02-12T03:55:14.068" v="1668"/>
          <ac:cxnSpMkLst>
            <pc:docMk/>
            <pc:sldMk cId="2538208944" sldId="1448942090"/>
            <ac:cxnSpMk id="14" creationId="{A3F24FB9-973A-C04B-A9AE-6A19B2A55FE8}"/>
          </ac:cxnSpMkLst>
        </pc:cxnChg>
        <pc:cxnChg chg="add del mod">
          <ac:chgData name="Sreekanth, Boya" userId="b73c5cb3-d633-43ae-815e-24dca8480bc8" providerId="ADAL" clId="{0CB9D21D-C0D1-5B44-9697-BE5CA90FFE5F}" dt="2022-02-13T13:13:24.651" v="2976" actId="478"/>
          <ac:cxnSpMkLst>
            <pc:docMk/>
            <pc:sldMk cId="2538208944" sldId="1448942090"/>
            <ac:cxnSpMk id="16" creationId="{ECE712ED-CF39-0B40-A7C7-3E1F3E80D5B6}"/>
          </ac:cxnSpMkLst>
        </pc:cxnChg>
      </pc:sldChg>
      <pc:sldChg chg="addSp delSp modSp mod ord">
        <pc:chgData name="Sreekanth, Boya" userId="b73c5cb3-d633-43ae-815e-24dca8480bc8" providerId="ADAL" clId="{0CB9D21D-C0D1-5B44-9697-BE5CA90FFE5F}" dt="2022-02-14T09:11:53.905" v="3172" actId="1076"/>
        <pc:sldMkLst>
          <pc:docMk/>
          <pc:sldMk cId="1796025525" sldId="1448942092"/>
        </pc:sldMkLst>
        <pc:spChg chg="del mod">
          <ac:chgData name="Sreekanth, Boya" userId="b73c5cb3-d633-43ae-815e-24dca8480bc8" providerId="ADAL" clId="{0CB9D21D-C0D1-5B44-9697-BE5CA90FFE5F}" dt="2022-02-11T13:47:08.567" v="199" actId="478"/>
          <ac:spMkLst>
            <pc:docMk/>
            <pc:sldMk cId="1796025525" sldId="1448942092"/>
            <ac:spMk id="2" creationId="{087F8104-C0DD-4F0A-9588-0BE344048318}"/>
          </ac:spMkLst>
        </pc:spChg>
        <pc:spChg chg="mod">
          <ac:chgData name="Sreekanth, Boya" userId="b73c5cb3-d633-43ae-815e-24dca8480bc8" providerId="ADAL" clId="{0CB9D21D-C0D1-5B44-9697-BE5CA90FFE5F}" dt="2022-02-12T03:34:44.131" v="1257" actId="3064"/>
          <ac:spMkLst>
            <pc:docMk/>
            <pc:sldMk cId="1796025525" sldId="1448942092"/>
            <ac:spMk id="5" creationId="{6BAECCDC-B05E-4EA3-B4D4-CB448B8495EF}"/>
          </ac:spMkLst>
        </pc:spChg>
        <pc:spChg chg="del mod">
          <ac:chgData name="Sreekanth, Boya" userId="b73c5cb3-d633-43ae-815e-24dca8480bc8" providerId="ADAL" clId="{0CB9D21D-C0D1-5B44-9697-BE5CA90FFE5F}" dt="2022-02-11T13:47:14.422" v="201" actId="478"/>
          <ac:spMkLst>
            <pc:docMk/>
            <pc:sldMk cId="1796025525" sldId="1448942092"/>
            <ac:spMk id="6" creationId="{F5682CA0-EB34-4B95-AC2A-CED2DEEF0F9A}"/>
          </ac:spMkLst>
        </pc:spChg>
        <pc:spChg chg="add mod">
          <ac:chgData name="Sreekanth, Boya" userId="b73c5cb3-d633-43ae-815e-24dca8480bc8" providerId="ADAL" clId="{0CB9D21D-C0D1-5B44-9697-BE5CA90FFE5F}" dt="2022-02-14T07:47:27.367" v="3078" actId="108"/>
          <ac:spMkLst>
            <pc:docMk/>
            <pc:sldMk cId="1796025525" sldId="1448942092"/>
            <ac:spMk id="6" creationId="{F9891D94-550C-1144-8BA4-CBD0E4399104}"/>
          </ac:spMkLst>
        </pc:spChg>
        <pc:spChg chg="mod">
          <ac:chgData name="Sreekanth, Boya" userId="b73c5cb3-d633-43ae-815e-24dca8480bc8" providerId="ADAL" clId="{0CB9D21D-C0D1-5B44-9697-BE5CA90FFE5F}" dt="2022-02-14T09:11:53.905" v="3172" actId="1076"/>
          <ac:spMkLst>
            <pc:docMk/>
            <pc:sldMk cId="1796025525" sldId="1448942092"/>
            <ac:spMk id="7" creationId="{69469B06-B35F-49DA-8BF4-2272C73E5FAC}"/>
          </ac:spMkLst>
        </pc:spChg>
        <pc:spChg chg="add mod">
          <ac:chgData name="Sreekanth, Boya" userId="b73c5cb3-d633-43ae-815e-24dca8480bc8" providerId="ADAL" clId="{0CB9D21D-C0D1-5B44-9697-BE5CA90FFE5F}" dt="2022-02-14T07:48:04.583" v="3086" actId="1076"/>
          <ac:spMkLst>
            <pc:docMk/>
            <pc:sldMk cId="1796025525" sldId="1448942092"/>
            <ac:spMk id="8" creationId="{1263B3A6-DA76-6149-857D-5CEA31C659DC}"/>
          </ac:spMkLst>
        </pc:spChg>
        <pc:spChg chg="add mod">
          <ac:chgData name="Sreekanth, Boya" userId="b73c5cb3-d633-43ae-815e-24dca8480bc8" providerId="ADAL" clId="{0CB9D21D-C0D1-5B44-9697-BE5CA90FFE5F}" dt="2022-02-14T07:48:02.693" v="3085" actId="1076"/>
          <ac:spMkLst>
            <pc:docMk/>
            <pc:sldMk cId="1796025525" sldId="1448942092"/>
            <ac:spMk id="9" creationId="{0C0449E2-4D95-754B-8283-0BF6852B9DE1}"/>
          </ac:spMkLst>
        </pc:spChg>
        <pc:spChg chg="add mod">
          <ac:chgData name="Sreekanth, Boya" userId="b73c5cb3-d633-43ae-815e-24dca8480bc8" providerId="ADAL" clId="{0CB9D21D-C0D1-5B44-9697-BE5CA90FFE5F}" dt="2022-02-13T10:06:36.486" v="2447" actId="1076"/>
          <ac:spMkLst>
            <pc:docMk/>
            <pc:sldMk cId="1796025525" sldId="1448942092"/>
            <ac:spMk id="10" creationId="{174C2B51-0D17-AA44-8795-50DD52F3D4BE}"/>
          </ac:spMkLst>
        </pc:spChg>
        <pc:spChg chg="add mod">
          <ac:chgData name="Sreekanth, Boya" userId="b73c5cb3-d633-43ae-815e-24dca8480bc8" providerId="ADAL" clId="{0CB9D21D-C0D1-5B44-9697-BE5CA90FFE5F}" dt="2022-02-14T07:48:14.968" v="3089" actId="1076"/>
          <ac:spMkLst>
            <pc:docMk/>
            <pc:sldMk cId="1796025525" sldId="1448942092"/>
            <ac:spMk id="11" creationId="{9E1BCF06-29B7-7C45-9C45-8973C44CBADB}"/>
          </ac:spMkLst>
        </pc:spChg>
        <pc:spChg chg="add mod">
          <ac:chgData name="Sreekanth, Boya" userId="b73c5cb3-d633-43ae-815e-24dca8480bc8" providerId="ADAL" clId="{0CB9D21D-C0D1-5B44-9697-BE5CA90FFE5F}" dt="2022-02-14T07:47:39.953" v="3080" actId="404"/>
          <ac:spMkLst>
            <pc:docMk/>
            <pc:sldMk cId="1796025525" sldId="1448942092"/>
            <ac:spMk id="13" creationId="{95D6A99C-3C69-BD40-8C05-DF6C555263AD}"/>
          </ac:spMkLst>
        </pc:spChg>
        <pc:spChg chg="add mod">
          <ac:chgData name="Sreekanth, Boya" userId="b73c5cb3-d633-43ae-815e-24dca8480bc8" providerId="ADAL" clId="{0CB9D21D-C0D1-5B44-9697-BE5CA90FFE5F}" dt="2022-02-14T07:48:11.392" v="3088" actId="14100"/>
          <ac:spMkLst>
            <pc:docMk/>
            <pc:sldMk cId="1796025525" sldId="1448942092"/>
            <ac:spMk id="14" creationId="{852ED120-E8A3-204E-80F4-DD5BED6956ED}"/>
          </ac:spMkLst>
        </pc:spChg>
        <pc:graphicFrameChg chg="del mod modGraphic">
          <ac:chgData name="Sreekanth, Boya" userId="b73c5cb3-d633-43ae-815e-24dca8480bc8" providerId="ADAL" clId="{0CB9D21D-C0D1-5B44-9697-BE5CA90FFE5F}" dt="2022-02-11T13:57:18.156" v="366" actId="478"/>
          <ac:graphicFrameMkLst>
            <pc:docMk/>
            <pc:sldMk cId="1796025525" sldId="1448942092"/>
            <ac:graphicFrameMk id="4" creationId="{D48455CB-6F1F-42E1-8302-5B992AD1B11D}"/>
          </ac:graphicFrameMkLst>
        </pc:graphicFrameChg>
        <pc:graphicFrameChg chg="add del mod modGraphic">
          <ac:chgData name="Sreekanth, Boya" userId="b73c5cb3-d633-43ae-815e-24dca8480bc8" providerId="ADAL" clId="{0CB9D21D-C0D1-5B44-9697-BE5CA90FFE5F}" dt="2022-02-11T13:58:01.448" v="372" actId="21"/>
          <ac:graphicFrameMkLst>
            <pc:docMk/>
            <pc:sldMk cId="1796025525" sldId="1448942092"/>
            <ac:graphicFrameMk id="14" creationId="{0C2827B8-741B-F340-A7BD-ACEE14490D67}"/>
          </ac:graphicFrameMkLst>
        </pc:graphicFrameChg>
        <pc:graphicFrameChg chg="add mod modGraphic">
          <ac:chgData name="Sreekanth, Boya" userId="b73c5cb3-d633-43ae-815e-24dca8480bc8" providerId="ADAL" clId="{0CB9D21D-C0D1-5B44-9697-BE5CA90FFE5F}" dt="2022-02-14T05:45:32.862" v="2978"/>
          <ac:graphicFrameMkLst>
            <pc:docMk/>
            <pc:sldMk cId="1796025525" sldId="1448942092"/>
            <ac:graphicFrameMk id="16" creationId="{94ED0B32-D827-244C-B578-0C9897314221}"/>
          </ac:graphicFrameMkLst>
        </pc:graphicFrameChg>
        <pc:cxnChg chg="del">
          <ac:chgData name="Sreekanth, Boya" userId="b73c5cb3-d633-43ae-815e-24dca8480bc8" providerId="ADAL" clId="{0CB9D21D-C0D1-5B44-9697-BE5CA90FFE5F}" dt="2022-02-11T13:41:36.912" v="35" actId="478"/>
          <ac:cxnSpMkLst>
            <pc:docMk/>
            <pc:sldMk cId="1796025525" sldId="1448942092"/>
            <ac:cxnSpMk id="3" creationId="{F4A9E49F-447B-4F33-8D9B-B349186266A4}"/>
          </ac:cxnSpMkLst>
        </pc:cxnChg>
        <pc:cxnChg chg="add del mod">
          <ac:chgData name="Sreekanth, Boya" userId="b73c5cb3-d633-43ae-815e-24dca8480bc8" providerId="ADAL" clId="{0CB9D21D-C0D1-5B44-9697-BE5CA90FFE5F}" dt="2022-02-11T13:42:14.588" v="45" actId="478"/>
          <ac:cxnSpMkLst>
            <pc:docMk/>
            <pc:sldMk cId="1796025525" sldId="1448942092"/>
            <ac:cxnSpMk id="8" creationId="{F56F2914-B97B-CC47-8D48-459B211905BE}"/>
          </ac:cxnSpMkLst>
        </pc:cxnChg>
        <pc:cxnChg chg="add del mod">
          <ac:chgData name="Sreekanth, Boya" userId="b73c5cb3-d633-43ae-815e-24dca8480bc8" providerId="ADAL" clId="{0CB9D21D-C0D1-5B44-9697-BE5CA90FFE5F}" dt="2022-02-11T13:42:25.982" v="77"/>
          <ac:cxnSpMkLst>
            <pc:docMk/>
            <pc:sldMk cId="1796025525" sldId="1448942092"/>
            <ac:cxnSpMk id="11" creationId="{13977C00-7798-6E4E-A45C-BE7BB625E448}"/>
          </ac:cxnSpMkLst>
        </pc:cxnChg>
        <pc:cxnChg chg="add del mod">
          <ac:chgData name="Sreekanth, Boya" userId="b73c5cb3-d633-43ae-815e-24dca8480bc8" providerId="ADAL" clId="{0CB9D21D-C0D1-5B44-9697-BE5CA90FFE5F}" dt="2022-02-13T13:12:20.252" v="2966" actId="478"/>
          <ac:cxnSpMkLst>
            <pc:docMk/>
            <pc:sldMk cId="1796025525" sldId="1448942092"/>
            <ac:cxnSpMk id="12" creationId="{94A1DEB6-E5C7-E94A-A325-657916265A9F}"/>
          </ac:cxnSpMkLst>
        </pc:cxnChg>
      </pc:sldChg>
      <pc:sldChg chg="addSp delSp modSp mod">
        <pc:chgData name="Sreekanth, Boya" userId="b73c5cb3-d633-43ae-815e-24dca8480bc8" providerId="ADAL" clId="{0CB9D21D-C0D1-5B44-9697-BE5CA90FFE5F}" dt="2022-02-13T13:12:28.171" v="2968" actId="478"/>
        <pc:sldMkLst>
          <pc:docMk/>
          <pc:sldMk cId="2916074546" sldId="1448942093"/>
        </pc:sldMkLst>
        <pc:spChg chg="add del mod">
          <ac:chgData name="Sreekanth, Boya" userId="b73c5cb3-d633-43ae-815e-24dca8480bc8" providerId="ADAL" clId="{0CB9D21D-C0D1-5B44-9697-BE5CA90FFE5F}" dt="2022-02-12T03:45:37.090" v="1464" actId="767"/>
          <ac:spMkLst>
            <pc:docMk/>
            <pc:sldMk cId="2916074546" sldId="1448942093"/>
            <ac:spMk id="2" creationId="{36D8BF0C-8CF2-BC4B-9F0D-FB43B49B925B}"/>
          </ac:spMkLst>
        </pc:spChg>
        <pc:spChg chg="del">
          <ac:chgData name="Sreekanth, Boya" userId="b73c5cb3-d633-43ae-815e-24dca8480bc8" providerId="ADAL" clId="{0CB9D21D-C0D1-5B44-9697-BE5CA90FFE5F}" dt="2022-02-11T14:12:10.229" v="564" actId="478"/>
          <ac:spMkLst>
            <pc:docMk/>
            <pc:sldMk cId="2916074546" sldId="1448942093"/>
            <ac:spMk id="2" creationId="{6443D3E4-02C7-9943-A468-1FDC495B748A}"/>
          </ac:spMkLst>
        </pc:spChg>
        <pc:spChg chg="del">
          <ac:chgData name="Sreekanth, Boya" userId="b73c5cb3-d633-43ae-815e-24dca8480bc8" providerId="ADAL" clId="{0CB9D21D-C0D1-5B44-9697-BE5CA90FFE5F}" dt="2022-02-11T14:10:25.887" v="545" actId="478"/>
          <ac:spMkLst>
            <pc:docMk/>
            <pc:sldMk cId="2916074546" sldId="1448942093"/>
            <ac:spMk id="7" creationId="{709D1472-5C7A-C049-95ED-BBAE2A53DE55}"/>
          </ac:spMkLst>
        </pc:spChg>
        <pc:spChg chg="mod">
          <ac:chgData name="Sreekanth, Boya" userId="b73c5cb3-d633-43ae-815e-24dca8480bc8" providerId="ADAL" clId="{0CB9D21D-C0D1-5B44-9697-BE5CA90FFE5F}" dt="2022-02-12T03:45:26.681" v="1460" actId="113"/>
          <ac:spMkLst>
            <pc:docMk/>
            <pc:sldMk cId="2916074546" sldId="1448942093"/>
            <ac:spMk id="26" creationId="{00000000-0000-0000-0000-000000000000}"/>
          </ac:spMkLst>
        </pc:spChg>
        <pc:spChg chg="mod">
          <ac:chgData name="Sreekanth, Boya" userId="b73c5cb3-d633-43ae-815e-24dca8480bc8" providerId="ADAL" clId="{0CB9D21D-C0D1-5B44-9697-BE5CA90FFE5F}" dt="2022-02-12T03:44:40.189" v="1452" actId="403"/>
          <ac:spMkLst>
            <pc:docMk/>
            <pc:sldMk cId="2916074546" sldId="1448942093"/>
            <ac:spMk id="30" creationId="{E3049F10-583B-4904-8D35-EAA0A5A111C1}"/>
          </ac:spMkLst>
        </pc:spChg>
        <pc:spChg chg="mod">
          <ac:chgData name="Sreekanth, Boya" userId="b73c5cb3-d633-43ae-815e-24dca8480bc8" providerId="ADAL" clId="{0CB9D21D-C0D1-5B44-9697-BE5CA90FFE5F}" dt="2022-02-12T03:44:40.189" v="1452" actId="403"/>
          <ac:spMkLst>
            <pc:docMk/>
            <pc:sldMk cId="2916074546" sldId="1448942093"/>
            <ac:spMk id="31" creationId="{027B57A7-C71E-4A85-9C03-247A08AD4E2A}"/>
          </ac:spMkLst>
        </pc:spChg>
        <pc:spChg chg="mod">
          <ac:chgData name="Sreekanth, Boya" userId="b73c5cb3-d633-43ae-815e-24dca8480bc8" providerId="ADAL" clId="{0CB9D21D-C0D1-5B44-9697-BE5CA90FFE5F}" dt="2022-02-12T03:45:56.630" v="1473" actId="403"/>
          <ac:spMkLst>
            <pc:docMk/>
            <pc:sldMk cId="2916074546" sldId="1448942093"/>
            <ac:spMk id="33" creationId="{3B567F93-0A37-2B4E-B5CF-92CAABFE9CF1}"/>
          </ac:spMkLst>
        </pc:spChg>
        <pc:spChg chg="add mod">
          <ac:chgData name="Sreekanth, Boya" userId="b73c5cb3-d633-43ae-815e-24dca8480bc8" providerId="ADAL" clId="{0CB9D21D-C0D1-5B44-9697-BE5CA90FFE5F}" dt="2022-02-12T03:47:32.309" v="1503" actId="1035"/>
          <ac:spMkLst>
            <pc:docMk/>
            <pc:sldMk cId="2916074546" sldId="1448942093"/>
            <ac:spMk id="38" creationId="{4CFDBF29-A4FD-0743-8070-AF49A0BD6E3F}"/>
          </ac:spMkLst>
        </pc:spChg>
        <pc:spChg chg="add mod">
          <ac:chgData name="Sreekanth, Boya" userId="b73c5cb3-d633-43ae-815e-24dca8480bc8" providerId="ADAL" clId="{0CB9D21D-C0D1-5B44-9697-BE5CA90FFE5F}" dt="2022-02-12T03:48:20.287" v="1521" actId="1035"/>
          <ac:spMkLst>
            <pc:docMk/>
            <pc:sldMk cId="2916074546" sldId="1448942093"/>
            <ac:spMk id="41" creationId="{8216838F-B0FD-2745-ADD3-3B52B672766E}"/>
          </ac:spMkLst>
        </pc:spChg>
        <pc:spChg chg="mod">
          <ac:chgData name="Sreekanth, Boya" userId="b73c5cb3-d633-43ae-815e-24dca8480bc8" providerId="ADAL" clId="{0CB9D21D-C0D1-5B44-9697-BE5CA90FFE5F}" dt="2022-02-12T03:45:45.740" v="1469" actId="403"/>
          <ac:spMkLst>
            <pc:docMk/>
            <pc:sldMk cId="2916074546" sldId="1448942093"/>
            <ac:spMk id="48" creationId="{F4C40A63-C312-4647-87D0-9EBF1D6B4580}"/>
          </ac:spMkLst>
        </pc:spChg>
        <pc:spChg chg="mod">
          <ac:chgData name="Sreekanth, Boya" userId="b73c5cb3-d633-43ae-815e-24dca8480bc8" providerId="ADAL" clId="{0CB9D21D-C0D1-5B44-9697-BE5CA90FFE5F}" dt="2022-02-12T03:46:09.252" v="1477" actId="403"/>
          <ac:spMkLst>
            <pc:docMk/>
            <pc:sldMk cId="2916074546" sldId="1448942093"/>
            <ac:spMk id="51" creationId="{08EF2FD0-841C-4CD7-B670-1A6AAAD84404}"/>
          </ac:spMkLst>
        </pc:spChg>
        <pc:spChg chg="del">
          <ac:chgData name="Sreekanth, Boya" userId="b73c5cb3-d633-43ae-815e-24dca8480bc8" providerId="ADAL" clId="{0CB9D21D-C0D1-5B44-9697-BE5CA90FFE5F}" dt="2022-02-11T14:12:07.483" v="563" actId="478"/>
          <ac:spMkLst>
            <pc:docMk/>
            <pc:sldMk cId="2916074546" sldId="1448942093"/>
            <ac:spMk id="60" creationId="{46D2B705-F1BA-49B7-B3CD-6AD16F7F8B3A}"/>
          </ac:spMkLst>
        </pc:spChg>
        <pc:spChg chg="mod">
          <ac:chgData name="Sreekanth, Boya" userId="b73c5cb3-d633-43ae-815e-24dca8480bc8" providerId="ADAL" clId="{0CB9D21D-C0D1-5B44-9697-BE5CA90FFE5F}" dt="2022-02-12T03:45:50.656" v="1472" actId="403"/>
          <ac:spMkLst>
            <pc:docMk/>
            <pc:sldMk cId="2916074546" sldId="1448942093"/>
            <ac:spMk id="61" creationId="{B4E3335B-9885-48C1-A096-B6896BA89AA0}"/>
          </ac:spMkLst>
        </pc:spChg>
        <pc:spChg chg="mod">
          <ac:chgData name="Sreekanth, Boya" userId="b73c5cb3-d633-43ae-815e-24dca8480bc8" providerId="ADAL" clId="{0CB9D21D-C0D1-5B44-9697-BE5CA90FFE5F}" dt="2022-02-13T10:10:52.454" v="2524" actId="404"/>
          <ac:spMkLst>
            <pc:docMk/>
            <pc:sldMk cId="2916074546" sldId="1448942093"/>
            <ac:spMk id="63" creationId="{3EF05801-108C-4222-A5B0-DF9E1D58988D}"/>
          </ac:spMkLst>
        </pc:spChg>
        <pc:spChg chg="mod">
          <ac:chgData name="Sreekanth, Boya" userId="b73c5cb3-d633-43ae-815e-24dca8480bc8" providerId="ADAL" clId="{0CB9D21D-C0D1-5B44-9697-BE5CA90FFE5F}" dt="2022-02-12T03:45:41.603" v="1466" actId="403"/>
          <ac:spMkLst>
            <pc:docMk/>
            <pc:sldMk cId="2916074546" sldId="1448942093"/>
            <ac:spMk id="66" creationId="{D923208A-AE72-42A5-9745-8EB9E56D0A20}"/>
          </ac:spMkLst>
        </pc:spChg>
        <pc:spChg chg="mod">
          <ac:chgData name="Sreekanth, Boya" userId="b73c5cb3-d633-43ae-815e-24dca8480bc8" providerId="ADAL" clId="{0CB9D21D-C0D1-5B44-9697-BE5CA90FFE5F}" dt="2022-02-13T10:10:48.596" v="2523" actId="108"/>
          <ac:spMkLst>
            <pc:docMk/>
            <pc:sldMk cId="2916074546" sldId="1448942093"/>
            <ac:spMk id="68" creationId="{3C1C9765-CB9F-4854-8D3F-2C9834A6C895}"/>
          </ac:spMkLst>
        </pc:spChg>
        <pc:spChg chg="mod">
          <ac:chgData name="Sreekanth, Boya" userId="b73c5cb3-d633-43ae-815e-24dca8480bc8" providerId="ADAL" clId="{0CB9D21D-C0D1-5B44-9697-BE5CA90FFE5F}" dt="2022-02-12T03:45:32.375" v="1462" actId="403"/>
          <ac:spMkLst>
            <pc:docMk/>
            <pc:sldMk cId="2916074546" sldId="1448942093"/>
            <ac:spMk id="70" creationId="{335E36CD-2919-44AB-8AA9-93DDAC236DAD}"/>
          </ac:spMkLst>
        </pc:spChg>
        <pc:spChg chg="mod">
          <ac:chgData name="Sreekanth, Boya" userId="b73c5cb3-d633-43ae-815e-24dca8480bc8" providerId="ADAL" clId="{0CB9D21D-C0D1-5B44-9697-BE5CA90FFE5F}" dt="2022-02-13T10:10:45.991" v="2522" actId="108"/>
          <ac:spMkLst>
            <pc:docMk/>
            <pc:sldMk cId="2916074546" sldId="1448942093"/>
            <ac:spMk id="72" creationId="{4E7A5226-2023-4C4F-84F8-B2E787EA9204}"/>
          </ac:spMkLst>
        </pc:spChg>
        <pc:spChg chg="mod">
          <ac:chgData name="Sreekanth, Boya" userId="b73c5cb3-d633-43ae-815e-24dca8480bc8" providerId="ADAL" clId="{0CB9D21D-C0D1-5B44-9697-BE5CA90FFE5F}" dt="2022-02-12T03:44:40.189" v="1452" actId="403"/>
          <ac:spMkLst>
            <pc:docMk/>
            <pc:sldMk cId="2916074546" sldId="1448942093"/>
            <ac:spMk id="83" creationId="{1664C3D0-39AE-4BE8-8E32-D268F9E01719}"/>
          </ac:spMkLst>
        </pc:spChg>
        <pc:spChg chg="mod">
          <ac:chgData name="Sreekanth, Boya" userId="b73c5cb3-d633-43ae-815e-24dca8480bc8" providerId="ADAL" clId="{0CB9D21D-C0D1-5B44-9697-BE5CA90FFE5F}" dt="2022-02-12T03:44:40.189" v="1452" actId="403"/>
          <ac:spMkLst>
            <pc:docMk/>
            <pc:sldMk cId="2916074546" sldId="1448942093"/>
            <ac:spMk id="84" creationId="{1259031D-99CA-4BDE-8F31-0B6FAB88DA89}"/>
          </ac:spMkLst>
        </pc:spChg>
        <pc:grpChg chg="add mod">
          <ac:chgData name="Sreekanth, Boya" userId="b73c5cb3-d633-43ae-815e-24dca8480bc8" providerId="ADAL" clId="{0CB9D21D-C0D1-5B44-9697-BE5CA90FFE5F}" dt="2022-02-12T03:46:47.529" v="1481" actId="1076"/>
          <ac:grpSpMkLst>
            <pc:docMk/>
            <pc:sldMk cId="2916074546" sldId="1448942093"/>
            <ac:grpSpMk id="3" creationId="{AF75A485-846B-4E41-9157-99AB05E0E29F}"/>
          </ac:grpSpMkLst>
        </pc:grpChg>
        <pc:grpChg chg="add mod">
          <ac:chgData name="Sreekanth, Boya" userId="b73c5cb3-d633-43ae-815e-24dca8480bc8" providerId="ADAL" clId="{0CB9D21D-C0D1-5B44-9697-BE5CA90FFE5F}" dt="2022-02-12T03:46:51.391" v="1482" actId="1076"/>
          <ac:grpSpMkLst>
            <pc:docMk/>
            <pc:sldMk cId="2916074546" sldId="1448942093"/>
            <ac:grpSpMk id="4" creationId="{1DF0BA16-CE33-EF44-9607-A07122559004}"/>
          </ac:grpSpMkLst>
        </pc:grpChg>
        <pc:graphicFrameChg chg="add del mod">
          <ac:chgData name="Sreekanth, Boya" userId="b73c5cb3-d633-43ae-815e-24dca8480bc8" providerId="ADAL" clId="{0CB9D21D-C0D1-5B44-9697-BE5CA90FFE5F}" dt="2022-02-11T13:46:47.669" v="194"/>
          <ac:graphicFrameMkLst>
            <pc:docMk/>
            <pc:sldMk cId="2916074546" sldId="1448942093"/>
            <ac:graphicFrameMk id="38" creationId="{85638D15-5D02-004D-B351-10E574603102}"/>
          </ac:graphicFrameMkLst>
        </pc:graphicFrameChg>
        <pc:cxnChg chg="add del mod">
          <ac:chgData name="Sreekanth, Boya" userId="b73c5cb3-d633-43ae-815e-24dca8480bc8" providerId="ADAL" clId="{0CB9D21D-C0D1-5B44-9697-BE5CA90FFE5F}" dt="2022-02-13T13:12:28.171" v="2968" actId="478"/>
          <ac:cxnSpMkLst>
            <pc:docMk/>
            <pc:sldMk cId="2916074546" sldId="1448942093"/>
            <ac:cxnSpMk id="39" creationId="{045538D7-8E68-9542-B2DC-DC72E1B92540}"/>
          </ac:cxnSpMkLst>
        </pc:cxnChg>
        <pc:cxnChg chg="add del mod">
          <ac:chgData name="Sreekanth, Boya" userId="b73c5cb3-d633-43ae-815e-24dca8480bc8" providerId="ADAL" clId="{0CB9D21D-C0D1-5B44-9697-BE5CA90FFE5F}" dt="2022-02-11T14:12:26.393" v="567"/>
          <ac:cxnSpMkLst>
            <pc:docMk/>
            <pc:sldMk cId="2916074546" sldId="1448942093"/>
            <ac:cxnSpMk id="40" creationId="{5263574E-E7A5-164D-BEC2-AA6093D0F9B3}"/>
          </ac:cxnSpMkLst>
        </pc:cxnChg>
      </pc:sldChg>
      <pc:sldChg chg="addSp delSp modSp mod">
        <pc:chgData name="Sreekanth, Boya" userId="b73c5cb3-d633-43ae-815e-24dca8480bc8" providerId="ADAL" clId="{0CB9D21D-C0D1-5B44-9697-BE5CA90FFE5F}" dt="2022-02-14T07:55:02.910" v="3151" actId="338"/>
        <pc:sldMkLst>
          <pc:docMk/>
          <pc:sldMk cId="354963094" sldId="1448942094"/>
        </pc:sldMkLst>
        <pc:spChg chg="mod">
          <ac:chgData name="Sreekanth, Boya" userId="b73c5cb3-d633-43ae-815e-24dca8480bc8" providerId="ADAL" clId="{0CB9D21D-C0D1-5B44-9697-BE5CA90FFE5F}" dt="2022-02-12T04:02:48.666" v="1790" actId="1036"/>
          <ac:spMkLst>
            <pc:docMk/>
            <pc:sldMk cId="354963094" sldId="1448942094"/>
            <ac:spMk id="5" creationId="{F44F508F-4A9A-498F-9ACB-CCBB8041E72E}"/>
          </ac:spMkLst>
        </pc:spChg>
        <pc:spChg chg="mod">
          <ac:chgData name="Sreekanth, Boya" userId="b73c5cb3-d633-43ae-815e-24dca8480bc8" providerId="ADAL" clId="{0CB9D21D-C0D1-5B44-9697-BE5CA90FFE5F}" dt="2022-02-12T04:03:18.650" v="1803" actId="1035"/>
          <ac:spMkLst>
            <pc:docMk/>
            <pc:sldMk cId="354963094" sldId="1448942094"/>
            <ac:spMk id="14" creationId="{7F68E7DF-E636-4842-9883-18DF484E1ABD}"/>
          </ac:spMkLst>
        </pc:spChg>
        <pc:spChg chg="mod">
          <ac:chgData name="Sreekanth, Boya" userId="b73c5cb3-d633-43ae-815e-24dca8480bc8" providerId="ADAL" clId="{0CB9D21D-C0D1-5B44-9697-BE5CA90FFE5F}" dt="2022-02-12T04:03:18.650" v="1803" actId="1035"/>
          <ac:spMkLst>
            <pc:docMk/>
            <pc:sldMk cId="354963094" sldId="1448942094"/>
            <ac:spMk id="15" creationId="{70D3377F-C4C0-496A-8F0D-D91401A859C9}"/>
          </ac:spMkLst>
        </pc:spChg>
        <pc:spChg chg="mod">
          <ac:chgData name="Sreekanth, Boya" userId="b73c5cb3-d633-43ae-815e-24dca8480bc8" providerId="ADAL" clId="{0CB9D21D-C0D1-5B44-9697-BE5CA90FFE5F}" dt="2022-02-12T04:03:18.650" v="1803" actId="1035"/>
          <ac:spMkLst>
            <pc:docMk/>
            <pc:sldMk cId="354963094" sldId="1448942094"/>
            <ac:spMk id="16" creationId="{DB7BB232-F2D8-4D52-B3C1-4FA7B959A477}"/>
          </ac:spMkLst>
        </pc:spChg>
        <pc:spChg chg="mod">
          <ac:chgData name="Sreekanth, Boya" userId="b73c5cb3-d633-43ae-815e-24dca8480bc8" providerId="ADAL" clId="{0CB9D21D-C0D1-5B44-9697-BE5CA90FFE5F}" dt="2022-02-12T04:03:18.650" v="1803" actId="1035"/>
          <ac:spMkLst>
            <pc:docMk/>
            <pc:sldMk cId="354963094" sldId="1448942094"/>
            <ac:spMk id="17" creationId="{658B94BC-AE6D-4A92-8B2C-27C9CD443EC7}"/>
          </ac:spMkLst>
        </pc:spChg>
        <pc:spChg chg="mod">
          <ac:chgData name="Sreekanth, Boya" userId="b73c5cb3-d633-43ae-815e-24dca8480bc8" providerId="ADAL" clId="{0CB9D21D-C0D1-5B44-9697-BE5CA90FFE5F}" dt="2022-02-12T04:03:18.650" v="1803" actId="1035"/>
          <ac:spMkLst>
            <pc:docMk/>
            <pc:sldMk cId="354963094" sldId="1448942094"/>
            <ac:spMk id="18" creationId="{A5007335-7AF0-44B3-849B-2DD9DAF66015}"/>
          </ac:spMkLst>
        </pc:spChg>
        <pc:spChg chg="mod">
          <ac:chgData name="Sreekanth, Boya" userId="b73c5cb3-d633-43ae-815e-24dca8480bc8" providerId="ADAL" clId="{0CB9D21D-C0D1-5B44-9697-BE5CA90FFE5F}" dt="2022-02-12T04:03:18.650" v="1803" actId="1035"/>
          <ac:spMkLst>
            <pc:docMk/>
            <pc:sldMk cId="354963094" sldId="1448942094"/>
            <ac:spMk id="19" creationId="{61978E4B-DC96-46E1-A894-0201F6EFB5C3}"/>
          </ac:spMkLst>
        </pc:spChg>
        <pc:spChg chg="mod">
          <ac:chgData name="Sreekanth, Boya" userId="b73c5cb3-d633-43ae-815e-24dca8480bc8" providerId="ADAL" clId="{0CB9D21D-C0D1-5B44-9697-BE5CA90FFE5F}" dt="2022-02-12T04:03:18.650" v="1803" actId="1035"/>
          <ac:spMkLst>
            <pc:docMk/>
            <pc:sldMk cId="354963094" sldId="1448942094"/>
            <ac:spMk id="20" creationId="{D1728574-3612-4E65-A1D7-576E55DA0C53}"/>
          </ac:spMkLst>
        </pc:spChg>
        <pc:spChg chg="mod">
          <ac:chgData name="Sreekanth, Boya" userId="b73c5cb3-d633-43ae-815e-24dca8480bc8" providerId="ADAL" clId="{0CB9D21D-C0D1-5B44-9697-BE5CA90FFE5F}" dt="2022-02-12T04:03:18.650" v="1803" actId="1035"/>
          <ac:spMkLst>
            <pc:docMk/>
            <pc:sldMk cId="354963094" sldId="1448942094"/>
            <ac:spMk id="21" creationId="{E2B6E104-4A9A-42A0-83C7-8A6B3A0376D6}"/>
          </ac:spMkLst>
        </pc:spChg>
        <pc:spChg chg="mod">
          <ac:chgData name="Sreekanth, Boya" userId="b73c5cb3-d633-43ae-815e-24dca8480bc8" providerId="ADAL" clId="{0CB9D21D-C0D1-5B44-9697-BE5CA90FFE5F}" dt="2022-02-12T04:03:18.650" v="1803" actId="1035"/>
          <ac:spMkLst>
            <pc:docMk/>
            <pc:sldMk cId="354963094" sldId="1448942094"/>
            <ac:spMk id="22" creationId="{71F85E79-A37B-42F5-A5A8-9B5057D0A32E}"/>
          </ac:spMkLst>
        </pc:spChg>
        <pc:spChg chg="mod topLvl">
          <ac:chgData name="Sreekanth, Boya" userId="b73c5cb3-d633-43ae-815e-24dca8480bc8" providerId="ADAL" clId="{0CB9D21D-C0D1-5B44-9697-BE5CA90FFE5F}" dt="2022-02-14T07:54:55.107" v="3150" actId="165"/>
          <ac:spMkLst>
            <pc:docMk/>
            <pc:sldMk cId="354963094" sldId="1448942094"/>
            <ac:spMk id="23" creationId="{B588B7EA-E274-401C-AB32-FB5EC3AC05E9}"/>
          </ac:spMkLst>
        </pc:spChg>
        <pc:spChg chg="mod topLvl">
          <ac:chgData name="Sreekanth, Boya" userId="b73c5cb3-d633-43ae-815e-24dca8480bc8" providerId="ADAL" clId="{0CB9D21D-C0D1-5B44-9697-BE5CA90FFE5F}" dt="2022-02-14T07:54:55.107" v="3150" actId="165"/>
          <ac:spMkLst>
            <pc:docMk/>
            <pc:sldMk cId="354963094" sldId="1448942094"/>
            <ac:spMk id="24" creationId="{6788A3E4-BD73-4642-94FC-AC50DF77DCEF}"/>
          </ac:spMkLst>
        </pc:spChg>
        <pc:spChg chg="mod topLvl">
          <ac:chgData name="Sreekanth, Boya" userId="b73c5cb3-d633-43ae-815e-24dca8480bc8" providerId="ADAL" clId="{0CB9D21D-C0D1-5B44-9697-BE5CA90FFE5F}" dt="2022-02-14T07:54:55.107" v="3150" actId="165"/>
          <ac:spMkLst>
            <pc:docMk/>
            <pc:sldMk cId="354963094" sldId="1448942094"/>
            <ac:spMk id="25" creationId="{F75C2FE0-7564-4ACC-9B51-421CB1FD6E8D}"/>
          </ac:spMkLst>
        </pc:spChg>
        <pc:spChg chg="mod topLvl">
          <ac:chgData name="Sreekanth, Boya" userId="b73c5cb3-d633-43ae-815e-24dca8480bc8" providerId="ADAL" clId="{0CB9D21D-C0D1-5B44-9697-BE5CA90FFE5F}" dt="2022-02-14T07:54:55.107" v="3150" actId="165"/>
          <ac:spMkLst>
            <pc:docMk/>
            <pc:sldMk cId="354963094" sldId="1448942094"/>
            <ac:spMk id="26" creationId="{09F1AB18-BEA6-4AEA-9F71-BA729849625F}"/>
          </ac:spMkLst>
        </pc:spChg>
        <pc:spChg chg="mod topLvl">
          <ac:chgData name="Sreekanth, Boya" userId="b73c5cb3-d633-43ae-815e-24dca8480bc8" providerId="ADAL" clId="{0CB9D21D-C0D1-5B44-9697-BE5CA90FFE5F}" dt="2022-02-14T07:54:55.107" v="3150" actId="165"/>
          <ac:spMkLst>
            <pc:docMk/>
            <pc:sldMk cId="354963094" sldId="1448942094"/>
            <ac:spMk id="27" creationId="{6C8BD518-E811-4FA6-B26A-A2EB743223BF}"/>
          </ac:spMkLst>
        </pc:spChg>
        <pc:spChg chg="mod topLvl">
          <ac:chgData name="Sreekanth, Boya" userId="b73c5cb3-d633-43ae-815e-24dca8480bc8" providerId="ADAL" clId="{0CB9D21D-C0D1-5B44-9697-BE5CA90FFE5F}" dt="2022-02-14T07:54:55.107" v="3150" actId="165"/>
          <ac:spMkLst>
            <pc:docMk/>
            <pc:sldMk cId="354963094" sldId="1448942094"/>
            <ac:spMk id="28" creationId="{55F6D784-D999-4952-8CB3-BDD6D6908391}"/>
          </ac:spMkLst>
        </pc:spChg>
        <pc:spChg chg="mod topLvl">
          <ac:chgData name="Sreekanth, Boya" userId="b73c5cb3-d633-43ae-815e-24dca8480bc8" providerId="ADAL" clId="{0CB9D21D-C0D1-5B44-9697-BE5CA90FFE5F}" dt="2022-02-14T07:54:55.107" v="3150" actId="165"/>
          <ac:spMkLst>
            <pc:docMk/>
            <pc:sldMk cId="354963094" sldId="1448942094"/>
            <ac:spMk id="29" creationId="{31E38EA5-64EE-4FA0-B7A4-082D8D375316}"/>
          </ac:spMkLst>
        </pc:spChg>
        <pc:spChg chg="mod topLvl">
          <ac:chgData name="Sreekanth, Boya" userId="b73c5cb3-d633-43ae-815e-24dca8480bc8" providerId="ADAL" clId="{0CB9D21D-C0D1-5B44-9697-BE5CA90FFE5F}" dt="2022-02-14T07:54:55.107" v="3150" actId="165"/>
          <ac:spMkLst>
            <pc:docMk/>
            <pc:sldMk cId="354963094" sldId="1448942094"/>
            <ac:spMk id="30" creationId="{DFE21282-9507-49EE-97B8-823A05B06205}"/>
          </ac:spMkLst>
        </pc:spChg>
        <pc:spChg chg="mod topLvl">
          <ac:chgData name="Sreekanth, Boya" userId="b73c5cb3-d633-43ae-815e-24dca8480bc8" providerId="ADAL" clId="{0CB9D21D-C0D1-5B44-9697-BE5CA90FFE5F}" dt="2022-02-14T07:54:55.107" v="3150" actId="165"/>
          <ac:spMkLst>
            <pc:docMk/>
            <pc:sldMk cId="354963094" sldId="1448942094"/>
            <ac:spMk id="31" creationId="{3491E68A-3A9B-49F1-96B5-62F1960597D2}"/>
          </ac:spMkLst>
        </pc:spChg>
        <pc:grpChg chg="add del">
          <ac:chgData name="Sreekanth, Boya" userId="b73c5cb3-d633-43ae-815e-24dca8480bc8" providerId="ADAL" clId="{0CB9D21D-C0D1-5B44-9697-BE5CA90FFE5F}" dt="2022-02-14T07:54:55.107" v="3150" actId="165"/>
          <ac:grpSpMkLst>
            <pc:docMk/>
            <pc:sldMk cId="354963094" sldId="1448942094"/>
            <ac:grpSpMk id="2" creationId="{F9EEC46F-F43C-5142-B644-EC38B7E4ECB0}"/>
          </ac:grpSpMkLst>
        </pc:grpChg>
        <pc:grpChg chg="add">
          <ac:chgData name="Sreekanth, Boya" userId="b73c5cb3-d633-43ae-815e-24dca8480bc8" providerId="ADAL" clId="{0CB9D21D-C0D1-5B44-9697-BE5CA90FFE5F}" dt="2022-02-14T07:55:02.910" v="3151" actId="338"/>
          <ac:grpSpMkLst>
            <pc:docMk/>
            <pc:sldMk cId="354963094" sldId="1448942094"/>
            <ac:grpSpMk id="3" creationId="{76AAEDCB-E440-874A-A2BC-5B2EC892F1D5}"/>
          </ac:grpSpMkLst>
        </pc:grpChg>
        <pc:graphicFrameChg chg="mod modGraphic">
          <ac:chgData name="Sreekanth, Boya" userId="b73c5cb3-d633-43ae-815e-24dca8480bc8" providerId="ADAL" clId="{0CB9D21D-C0D1-5B44-9697-BE5CA90FFE5F}" dt="2022-02-14T07:52:59.823" v="3105" actId="20577"/>
          <ac:graphicFrameMkLst>
            <pc:docMk/>
            <pc:sldMk cId="354963094" sldId="1448942094"/>
            <ac:graphicFrameMk id="13" creationId="{993FCD97-A79E-45E1-8435-1161CEE11007}"/>
          </ac:graphicFrameMkLst>
        </pc:graphicFrameChg>
        <pc:cxnChg chg="add del mod">
          <ac:chgData name="Sreekanth, Boya" userId="b73c5cb3-d633-43ae-815e-24dca8480bc8" providerId="ADAL" clId="{0CB9D21D-C0D1-5B44-9697-BE5CA90FFE5F}" dt="2022-02-13T13:12:56.142" v="2972" actId="478"/>
          <ac:cxnSpMkLst>
            <pc:docMk/>
            <pc:sldMk cId="354963094" sldId="1448942094"/>
            <ac:cxnSpMk id="32" creationId="{FCBC8F90-1D3D-A54F-8976-BD9F3AF15D7C}"/>
          </ac:cxnSpMkLst>
        </pc:cxnChg>
      </pc:sldChg>
      <pc:sldChg chg="addSp delSp modSp mod">
        <pc:chgData name="Sreekanth, Boya" userId="b73c5cb3-d633-43ae-815e-24dca8480bc8" providerId="ADAL" clId="{0CB9D21D-C0D1-5B44-9697-BE5CA90FFE5F}" dt="2022-02-13T13:12:31.636" v="2969" actId="478"/>
        <pc:sldMkLst>
          <pc:docMk/>
          <pc:sldMk cId="2394060907" sldId="1448942095"/>
        </pc:sldMkLst>
        <pc:spChg chg="topLvl">
          <ac:chgData name="Sreekanth, Boya" userId="b73c5cb3-d633-43ae-815e-24dca8480bc8" providerId="ADAL" clId="{0CB9D21D-C0D1-5B44-9697-BE5CA90FFE5F}" dt="2022-02-11T14:18:26.007" v="662" actId="165"/>
          <ac:spMkLst>
            <pc:docMk/>
            <pc:sldMk cId="2394060907" sldId="1448942095"/>
            <ac:spMk id="9" creationId="{59EBFD14-43B5-454C-B5A2-3A781C565250}"/>
          </ac:spMkLst>
        </pc:spChg>
        <pc:spChg chg="topLvl">
          <ac:chgData name="Sreekanth, Boya" userId="b73c5cb3-d633-43ae-815e-24dca8480bc8" providerId="ADAL" clId="{0CB9D21D-C0D1-5B44-9697-BE5CA90FFE5F}" dt="2022-02-11T14:18:26.007" v="662" actId="165"/>
          <ac:spMkLst>
            <pc:docMk/>
            <pc:sldMk cId="2394060907" sldId="1448942095"/>
            <ac:spMk id="10" creationId="{9CFA1D37-B29A-453D-8002-93B49FFACCF9}"/>
          </ac:spMkLst>
        </pc:spChg>
        <pc:spChg chg="topLvl">
          <ac:chgData name="Sreekanth, Boya" userId="b73c5cb3-d633-43ae-815e-24dca8480bc8" providerId="ADAL" clId="{0CB9D21D-C0D1-5B44-9697-BE5CA90FFE5F}" dt="2022-02-11T14:18:26.007" v="662" actId="165"/>
          <ac:spMkLst>
            <pc:docMk/>
            <pc:sldMk cId="2394060907" sldId="1448942095"/>
            <ac:spMk id="11" creationId="{0C3DB343-CEA1-4B02-B765-B1DE9A76A68D}"/>
          </ac:spMkLst>
        </pc:spChg>
        <pc:spChg chg="topLvl">
          <ac:chgData name="Sreekanth, Boya" userId="b73c5cb3-d633-43ae-815e-24dca8480bc8" providerId="ADAL" clId="{0CB9D21D-C0D1-5B44-9697-BE5CA90FFE5F}" dt="2022-02-11T14:18:26.007" v="662" actId="165"/>
          <ac:spMkLst>
            <pc:docMk/>
            <pc:sldMk cId="2394060907" sldId="1448942095"/>
            <ac:spMk id="12" creationId="{297CD05C-95DD-4DA4-B3A2-DCE665C88B24}"/>
          </ac:spMkLst>
        </pc:spChg>
        <pc:spChg chg="topLvl">
          <ac:chgData name="Sreekanth, Boya" userId="b73c5cb3-d633-43ae-815e-24dca8480bc8" providerId="ADAL" clId="{0CB9D21D-C0D1-5B44-9697-BE5CA90FFE5F}" dt="2022-02-11T14:18:26.007" v="662" actId="165"/>
          <ac:spMkLst>
            <pc:docMk/>
            <pc:sldMk cId="2394060907" sldId="1448942095"/>
            <ac:spMk id="14" creationId="{30F52AD8-6BD3-4935-8F02-8C31A1B785A4}"/>
          </ac:spMkLst>
        </pc:spChg>
        <pc:spChg chg="topLvl">
          <ac:chgData name="Sreekanth, Boya" userId="b73c5cb3-d633-43ae-815e-24dca8480bc8" providerId="ADAL" clId="{0CB9D21D-C0D1-5B44-9697-BE5CA90FFE5F}" dt="2022-02-11T14:18:26.007" v="662" actId="165"/>
          <ac:spMkLst>
            <pc:docMk/>
            <pc:sldMk cId="2394060907" sldId="1448942095"/>
            <ac:spMk id="15" creationId="{9AD62160-A6C4-41D3-9074-F43A28E02C67}"/>
          </ac:spMkLst>
        </pc:spChg>
        <pc:spChg chg="topLvl">
          <ac:chgData name="Sreekanth, Boya" userId="b73c5cb3-d633-43ae-815e-24dca8480bc8" providerId="ADAL" clId="{0CB9D21D-C0D1-5B44-9697-BE5CA90FFE5F}" dt="2022-02-11T14:18:26.007" v="662" actId="165"/>
          <ac:spMkLst>
            <pc:docMk/>
            <pc:sldMk cId="2394060907" sldId="1448942095"/>
            <ac:spMk id="16" creationId="{4ACE4B14-81A9-4A25-ADD2-F2DEC46D38F7}"/>
          </ac:spMkLst>
        </pc:spChg>
        <pc:spChg chg="topLvl">
          <ac:chgData name="Sreekanth, Boya" userId="b73c5cb3-d633-43ae-815e-24dca8480bc8" providerId="ADAL" clId="{0CB9D21D-C0D1-5B44-9697-BE5CA90FFE5F}" dt="2022-02-11T14:18:26.007" v="662" actId="165"/>
          <ac:spMkLst>
            <pc:docMk/>
            <pc:sldMk cId="2394060907" sldId="1448942095"/>
            <ac:spMk id="17" creationId="{3B908809-C414-408F-8DF9-F8A5605946C5}"/>
          </ac:spMkLst>
        </pc:spChg>
        <pc:spChg chg="topLvl">
          <ac:chgData name="Sreekanth, Boya" userId="b73c5cb3-d633-43ae-815e-24dca8480bc8" providerId="ADAL" clId="{0CB9D21D-C0D1-5B44-9697-BE5CA90FFE5F}" dt="2022-02-11T14:18:26.007" v="662" actId="165"/>
          <ac:spMkLst>
            <pc:docMk/>
            <pc:sldMk cId="2394060907" sldId="1448942095"/>
            <ac:spMk id="18" creationId="{D0246CFD-6369-41A9-A721-55C924C843C9}"/>
          </ac:spMkLst>
        </pc:spChg>
        <pc:spChg chg="topLvl">
          <ac:chgData name="Sreekanth, Boya" userId="b73c5cb3-d633-43ae-815e-24dca8480bc8" providerId="ADAL" clId="{0CB9D21D-C0D1-5B44-9697-BE5CA90FFE5F}" dt="2022-02-11T14:18:26.007" v="662" actId="165"/>
          <ac:spMkLst>
            <pc:docMk/>
            <pc:sldMk cId="2394060907" sldId="1448942095"/>
            <ac:spMk id="19" creationId="{4326F241-4E5F-443F-B395-11FAE85A74A4}"/>
          </ac:spMkLst>
        </pc:spChg>
        <pc:spChg chg="topLvl">
          <ac:chgData name="Sreekanth, Boya" userId="b73c5cb3-d633-43ae-815e-24dca8480bc8" providerId="ADAL" clId="{0CB9D21D-C0D1-5B44-9697-BE5CA90FFE5F}" dt="2022-02-11T14:18:26.007" v="662" actId="165"/>
          <ac:spMkLst>
            <pc:docMk/>
            <pc:sldMk cId="2394060907" sldId="1448942095"/>
            <ac:spMk id="21" creationId="{84AC14A8-83D3-4C02-9F19-0358CDB9D90D}"/>
          </ac:spMkLst>
        </pc:spChg>
        <pc:spChg chg="topLvl">
          <ac:chgData name="Sreekanth, Boya" userId="b73c5cb3-d633-43ae-815e-24dca8480bc8" providerId="ADAL" clId="{0CB9D21D-C0D1-5B44-9697-BE5CA90FFE5F}" dt="2022-02-11T14:18:26.007" v="662" actId="165"/>
          <ac:spMkLst>
            <pc:docMk/>
            <pc:sldMk cId="2394060907" sldId="1448942095"/>
            <ac:spMk id="22" creationId="{CDD32479-8426-4AA4-A3FF-C9AB7AB4F412}"/>
          </ac:spMkLst>
        </pc:spChg>
        <pc:spChg chg="topLvl">
          <ac:chgData name="Sreekanth, Boya" userId="b73c5cb3-d633-43ae-815e-24dca8480bc8" providerId="ADAL" clId="{0CB9D21D-C0D1-5B44-9697-BE5CA90FFE5F}" dt="2022-02-11T14:18:26.007" v="662" actId="165"/>
          <ac:spMkLst>
            <pc:docMk/>
            <pc:sldMk cId="2394060907" sldId="1448942095"/>
            <ac:spMk id="23" creationId="{48B8EA73-7D1C-4F72-AA91-2E9EEC2A412F}"/>
          </ac:spMkLst>
        </pc:spChg>
        <pc:spChg chg="topLvl">
          <ac:chgData name="Sreekanth, Boya" userId="b73c5cb3-d633-43ae-815e-24dca8480bc8" providerId="ADAL" clId="{0CB9D21D-C0D1-5B44-9697-BE5CA90FFE5F}" dt="2022-02-11T14:18:26.007" v="662" actId="165"/>
          <ac:spMkLst>
            <pc:docMk/>
            <pc:sldMk cId="2394060907" sldId="1448942095"/>
            <ac:spMk id="24" creationId="{5BFB966D-D48C-4C09-89EC-DEAA529D3BD8}"/>
          </ac:spMkLst>
        </pc:spChg>
        <pc:spChg chg="topLvl">
          <ac:chgData name="Sreekanth, Boya" userId="b73c5cb3-d633-43ae-815e-24dca8480bc8" providerId="ADAL" clId="{0CB9D21D-C0D1-5B44-9697-BE5CA90FFE5F}" dt="2022-02-11T14:18:26.007" v="662" actId="165"/>
          <ac:spMkLst>
            <pc:docMk/>
            <pc:sldMk cId="2394060907" sldId="1448942095"/>
            <ac:spMk id="25" creationId="{F75803BC-7B32-4F4B-BFB2-F8C00E4711B3}"/>
          </ac:spMkLst>
        </pc:spChg>
        <pc:spChg chg="topLvl">
          <ac:chgData name="Sreekanth, Boya" userId="b73c5cb3-d633-43ae-815e-24dca8480bc8" providerId="ADAL" clId="{0CB9D21D-C0D1-5B44-9697-BE5CA90FFE5F}" dt="2022-02-11T14:18:26.007" v="662" actId="165"/>
          <ac:spMkLst>
            <pc:docMk/>
            <pc:sldMk cId="2394060907" sldId="1448942095"/>
            <ac:spMk id="28" creationId="{DEC5793F-13CF-4493-A5DA-FBFC32CA031A}"/>
          </ac:spMkLst>
        </pc:spChg>
        <pc:spChg chg="mod topLvl">
          <ac:chgData name="Sreekanth, Boya" userId="b73c5cb3-d633-43ae-815e-24dca8480bc8" providerId="ADAL" clId="{0CB9D21D-C0D1-5B44-9697-BE5CA90FFE5F}" dt="2022-02-11T14:18:26.007" v="662" actId="165"/>
          <ac:spMkLst>
            <pc:docMk/>
            <pc:sldMk cId="2394060907" sldId="1448942095"/>
            <ac:spMk id="29" creationId="{F0B24DB1-A3CA-4036-9ACB-CCE38A0E60BB}"/>
          </ac:spMkLst>
        </pc:spChg>
        <pc:spChg chg="topLvl">
          <ac:chgData name="Sreekanth, Boya" userId="b73c5cb3-d633-43ae-815e-24dca8480bc8" providerId="ADAL" clId="{0CB9D21D-C0D1-5B44-9697-BE5CA90FFE5F}" dt="2022-02-11T14:18:26.007" v="662" actId="165"/>
          <ac:spMkLst>
            <pc:docMk/>
            <pc:sldMk cId="2394060907" sldId="1448942095"/>
            <ac:spMk id="30" creationId="{EF3BE256-BC5E-44E2-BCD1-78AC88B09068}"/>
          </ac:spMkLst>
        </pc:spChg>
        <pc:spChg chg="topLvl">
          <ac:chgData name="Sreekanth, Boya" userId="b73c5cb3-d633-43ae-815e-24dca8480bc8" providerId="ADAL" clId="{0CB9D21D-C0D1-5B44-9697-BE5CA90FFE5F}" dt="2022-02-11T14:18:26.007" v="662" actId="165"/>
          <ac:spMkLst>
            <pc:docMk/>
            <pc:sldMk cId="2394060907" sldId="1448942095"/>
            <ac:spMk id="32" creationId="{88D77099-4DEF-4FA7-969D-B50C45C28BEF}"/>
          </ac:spMkLst>
        </pc:spChg>
        <pc:spChg chg="topLvl">
          <ac:chgData name="Sreekanth, Boya" userId="b73c5cb3-d633-43ae-815e-24dca8480bc8" providerId="ADAL" clId="{0CB9D21D-C0D1-5B44-9697-BE5CA90FFE5F}" dt="2022-02-11T14:18:26.007" v="662" actId="165"/>
          <ac:spMkLst>
            <pc:docMk/>
            <pc:sldMk cId="2394060907" sldId="1448942095"/>
            <ac:spMk id="33" creationId="{D3EFE32F-C32A-44FB-BC60-A3500654028A}"/>
          </ac:spMkLst>
        </pc:spChg>
        <pc:spChg chg="topLvl">
          <ac:chgData name="Sreekanth, Boya" userId="b73c5cb3-d633-43ae-815e-24dca8480bc8" providerId="ADAL" clId="{0CB9D21D-C0D1-5B44-9697-BE5CA90FFE5F}" dt="2022-02-11T14:18:26.007" v="662" actId="165"/>
          <ac:spMkLst>
            <pc:docMk/>
            <pc:sldMk cId="2394060907" sldId="1448942095"/>
            <ac:spMk id="34" creationId="{3E493ABF-082C-4EA8-B4DD-14D65AFDFCEE}"/>
          </ac:spMkLst>
        </pc:spChg>
        <pc:spChg chg="topLvl">
          <ac:chgData name="Sreekanth, Boya" userId="b73c5cb3-d633-43ae-815e-24dca8480bc8" providerId="ADAL" clId="{0CB9D21D-C0D1-5B44-9697-BE5CA90FFE5F}" dt="2022-02-11T14:18:26.007" v="662" actId="165"/>
          <ac:spMkLst>
            <pc:docMk/>
            <pc:sldMk cId="2394060907" sldId="1448942095"/>
            <ac:spMk id="35" creationId="{6B7F8670-1789-44AB-A42D-7AFA053E18A3}"/>
          </ac:spMkLst>
        </pc:spChg>
        <pc:spChg chg="mod topLvl">
          <ac:chgData name="Sreekanth, Boya" userId="b73c5cb3-d633-43ae-815e-24dca8480bc8" providerId="ADAL" clId="{0CB9D21D-C0D1-5B44-9697-BE5CA90FFE5F}" dt="2022-02-12T03:48:51.344" v="1539" actId="1035"/>
          <ac:spMkLst>
            <pc:docMk/>
            <pc:sldMk cId="2394060907" sldId="1448942095"/>
            <ac:spMk id="39" creationId="{013F614B-2F28-482A-8023-38C33F5F629F}"/>
          </ac:spMkLst>
        </pc:spChg>
        <pc:spChg chg="topLvl">
          <ac:chgData name="Sreekanth, Boya" userId="b73c5cb3-d633-43ae-815e-24dca8480bc8" providerId="ADAL" clId="{0CB9D21D-C0D1-5B44-9697-BE5CA90FFE5F}" dt="2022-02-11T14:18:26.007" v="662" actId="165"/>
          <ac:spMkLst>
            <pc:docMk/>
            <pc:sldMk cId="2394060907" sldId="1448942095"/>
            <ac:spMk id="45" creationId="{F6C7B6AE-9CF4-4CAA-B0FF-7B4DCCF0A96A}"/>
          </ac:spMkLst>
        </pc:spChg>
        <pc:spChg chg="topLvl">
          <ac:chgData name="Sreekanth, Boya" userId="b73c5cb3-d633-43ae-815e-24dca8480bc8" providerId="ADAL" clId="{0CB9D21D-C0D1-5B44-9697-BE5CA90FFE5F}" dt="2022-02-11T14:18:26.007" v="662" actId="165"/>
          <ac:spMkLst>
            <pc:docMk/>
            <pc:sldMk cId="2394060907" sldId="1448942095"/>
            <ac:spMk id="46" creationId="{043662B3-6890-4E2F-B019-BEF9469CA6B1}"/>
          </ac:spMkLst>
        </pc:spChg>
        <pc:spChg chg="topLvl">
          <ac:chgData name="Sreekanth, Boya" userId="b73c5cb3-d633-43ae-815e-24dca8480bc8" providerId="ADAL" clId="{0CB9D21D-C0D1-5B44-9697-BE5CA90FFE5F}" dt="2022-02-11T14:18:26.007" v="662" actId="165"/>
          <ac:spMkLst>
            <pc:docMk/>
            <pc:sldMk cId="2394060907" sldId="1448942095"/>
            <ac:spMk id="47" creationId="{FC80BD15-FEB1-4E4D-94A6-AD1B54BE1E0A}"/>
          </ac:spMkLst>
        </pc:spChg>
        <pc:spChg chg="topLvl">
          <ac:chgData name="Sreekanth, Boya" userId="b73c5cb3-d633-43ae-815e-24dca8480bc8" providerId="ADAL" clId="{0CB9D21D-C0D1-5B44-9697-BE5CA90FFE5F}" dt="2022-02-11T14:18:26.007" v="662" actId="165"/>
          <ac:spMkLst>
            <pc:docMk/>
            <pc:sldMk cId="2394060907" sldId="1448942095"/>
            <ac:spMk id="48" creationId="{3D70BEEA-1BDA-4165-9F98-7F880E9C40CE}"/>
          </ac:spMkLst>
        </pc:spChg>
        <pc:spChg chg="topLvl">
          <ac:chgData name="Sreekanth, Boya" userId="b73c5cb3-d633-43ae-815e-24dca8480bc8" providerId="ADAL" clId="{0CB9D21D-C0D1-5B44-9697-BE5CA90FFE5F}" dt="2022-02-11T14:18:26.007" v="662" actId="165"/>
          <ac:spMkLst>
            <pc:docMk/>
            <pc:sldMk cId="2394060907" sldId="1448942095"/>
            <ac:spMk id="49" creationId="{36E624AD-FEB9-4EA5-BF5E-E598A56C29CA}"/>
          </ac:spMkLst>
        </pc:spChg>
        <pc:spChg chg="topLvl">
          <ac:chgData name="Sreekanth, Boya" userId="b73c5cb3-d633-43ae-815e-24dca8480bc8" providerId="ADAL" clId="{0CB9D21D-C0D1-5B44-9697-BE5CA90FFE5F}" dt="2022-02-11T14:18:26.007" v="662" actId="165"/>
          <ac:spMkLst>
            <pc:docMk/>
            <pc:sldMk cId="2394060907" sldId="1448942095"/>
            <ac:spMk id="50" creationId="{2D36DC98-8A0A-4F32-9D3B-05EDAFC53041}"/>
          </ac:spMkLst>
        </pc:spChg>
        <pc:spChg chg="topLvl">
          <ac:chgData name="Sreekanth, Boya" userId="b73c5cb3-d633-43ae-815e-24dca8480bc8" providerId="ADAL" clId="{0CB9D21D-C0D1-5B44-9697-BE5CA90FFE5F}" dt="2022-02-11T14:18:26.007" v="662" actId="165"/>
          <ac:spMkLst>
            <pc:docMk/>
            <pc:sldMk cId="2394060907" sldId="1448942095"/>
            <ac:spMk id="51" creationId="{61ABEEA5-7478-4625-97B7-627C2FA51178}"/>
          </ac:spMkLst>
        </pc:spChg>
        <pc:spChg chg="topLvl">
          <ac:chgData name="Sreekanth, Boya" userId="b73c5cb3-d633-43ae-815e-24dca8480bc8" providerId="ADAL" clId="{0CB9D21D-C0D1-5B44-9697-BE5CA90FFE5F}" dt="2022-02-11T14:18:26.007" v="662" actId="165"/>
          <ac:spMkLst>
            <pc:docMk/>
            <pc:sldMk cId="2394060907" sldId="1448942095"/>
            <ac:spMk id="52" creationId="{9D5789E8-EF4B-4AD1-A69B-C5E8AECE0238}"/>
          </ac:spMkLst>
        </pc:spChg>
        <pc:spChg chg="topLvl">
          <ac:chgData name="Sreekanth, Boya" userId="b73c5cb3-d633-43ae-815e-24dca8480bc8" providerId="ADAL" clId="{0CB9D21D-C0D1-5B44-9697-BE5CA90FFE5F}" dt="2022-02-11T14:18:26.007" v="662" actId="165"/>
          <ac:spMkLst>
            <pc:docMk/>
            <pc:sldMk cId="2394060907" sldId="1448942095"/>
            <ac:spMk id="53" creationId="{7EE22CF7-1C70-4E2E-A443-AC84F09CFA8D}"/>
          </ac:spMkLst>
        </pc:spChg>
        <pc:grpChg chg="add mod">
          <ac:chgData name="Sreekanth, Boya" userId="b73c5cb3-d633-43ae-815e-24dca8480bc8" providerId="ADAL" clId="{0CB9D21D-C0D1-5B44-9697-BE5CA90FFE5F}" dt="2022-02-12T04:00:38.407" v="1757" actId="14100"/>
          <ac:grpSpMkLst>
            <pc:docMk/>
            <pc:sldMk cId="2394060907" sldId="1448942095"/>
            <ac:grpSpMk id="2" creationId="{23874349-9C5F-B04C-815D-69E244E48274}"/>
          </ac:grpSpMkLst>
        </pc:grpChg>
        <pc:grpChg chg="add del">
          <ac:chgData name="Sreekanth, Boya" userId="b73c5cb3-d633-43ae-815e-24dca8480bc8" providerId="ADAL" clId="{0CB9D21D-C0D1-5B44-9697-BE5CA90FFE5F}" dt="2022-02-11T14:15:27.136" v="641" actId="164"/>
          <ac:grpSpMkLst>
            <pc:docMk/>
            <pc:sldMk cId="2394060907" sldId="1448942095"/>
            <ac:grpSpMk id="2" creationId="{2D77C00C-74C1-1F4B-A10D-D36A17F20D48}"/>
          </ac:grpSpMkLst>
        </pc:grpChg>
        <pc:grpChg chg="add del mod">
          <ac:chgData name="Sreekanth, Boya" userId="b73c5cb3-d633-43ae-815e-24dca8480bc8" providerId="ADAL" clId="{0CB9D21D-C0D1-5B44-9697-BE5CA90FFE5F}" dt="2022-02-11T14:18:26.007" v="662" actId="165"/>
          <ac:grpSpMkLst>
            <pc:docMk/>
            <pc:sldMk cId="2394060907" sldId="1448942095"/>
            <ac:grpSpMk id="3" creationId="{33A57C29-B9CF-114E-B35A-F64189AC14F6}"/>
          </ac:grpSpMkLst>
        </pc:grpChg>
        <pc:cxnChg chg="add del mod topLvl">
          <ac:chgData name="Sreekanth, Boya" userId="b73c5cb3-d633-43ae-815e-24dca8480bc8" providerId="ADAL" clId="{0CB9D21D-C0D1-5B44-9697-BE5CA90FFE5F}" dt="2022-02-13T13:12:31.636" v="2969" actId="478"/>
          <ac:cxnSpMkLst>
            <pc:docMk/>
            <pc:sldMk cId="2394060907" sldId="1448942095"/>
            <ac:cxnSpMk id="36" creationId="{78F0EEFB-5D19-2948-81A0-B9C07EFFDF43}"/>
          </ac:cxnSpMkLst>
        </pc:cxnChg>
      </pc:sldChg>
      <pc:sldChg chg="addSp delSp modSp mod">
        <pc:chgData name="Sreekanth, Boya" userId="b73c5cb3-d633-43ae-815e-24dca8480bc8" providerId="ADAL" clId="{0CB9D21D-C0D1-5B44-9697-BE5CA90FFE5F}" dt="2022-02-14T05:50:49.563" v="3026"/>
        <pc:sldMkLst>
          <pc:docMk/>
          <pc:sldMk cId="207720871" sldId="1448942096"/>
        </pc:sldMkLst>
        <pc:spChg chg="mod">
          <ac:chgData name="Sreekanth, Boya" userId="b73c5cb3-d633-43ae-815e-24dca8480bc8" providerId="ADAL" clId="{0CB9D21D-C0D1-5B44-9697-BE5CA90FFE5F}" dt="2022-02-14T05:50:49.563" v="3026"/>
          <ac:spMkLst>
            <pc:docMk/>
            <pc:sldMk cId="207720871" sldId="1448942096"/>
            <ac:spMk id="4" creationId="{FBD23E1B-232C-6444-ACEF-7205FB485622}"/>
          </ac:spMkLst>
        </pc:spChg>
        <pc:spChg chg="mod">
          <ac:chgData name="Sreekanth, Boya" userId="b73c5cb3-d633-43ae-815e-24dca8480bc8" providerId="ADAL" clId="{0CB9D21D-C0D1-5B44-9697-BE5CA90FFE5F}" dt="2022-02-11T15:42:27.822" v="1016" actId="20577"/>
          <ac:spMkLst>
            <pc:docMk/>
            <pc:sldMk cId="207720871" sldId="1448942096"/>
            <ac:spMk id="5" creationId="{F44F508F-4A9A-498F-9ACB-CCBB8041E72E}"/>
          </ac:spMkLst>
        </pc:spChg>
        <pc:spChg chg="del mod">
          <ac:chgData name="Sreekanth, Boya" userId="b73c5cb3-d633-43ae-815e-24dca8480bc8" providerId="ADAL" clId="{0CB9D21D-C0D1-5B44-9697-BE5CA90FFE5F}" dt="2022-02-13T10:15:09.519" v="2573" actId="478"/>
          <ac:spMkLst>
            <pc:docMk/>
            <pc:sldMk cId="207720871" sldId="1448942096"/>
            <ac:spMk id="6" creationId="{C13D0136-DF14-4A23-9628-979620E1CBCE}"/>
          </ac:spMkLst>
        </pc:spChg>
        <pc:spChg chg="add mod">
          <ac:chgData name="Sreekanth, Boya" userId="b73c5cb3-d633-43ae-815e-24dca8480bc8" providerId="ADAL" clId="{0CB9D21D-C0D1-5B44-9697-BE5CA90FFE5F}" dt="2022-02-13T10:34:10.063" v="2957" actId="20577"/>
          <ac:spMkLst>
            <pc:docMk/>
            <pc:sldMk cId="207720871" sldId="1448942096"/>
            <ac:spMk id="7" creationId="{13D7D555-7943-5544-83A3-3184F994A3DB}"/>
          </ac:spMkLst>
        </pc:spChg>
        <pc:cxnChg chg="add del mod">
          <ac:chgData name="Sreekanth, Boya" userId="b73c5cb3-d633-43ae-815e-24dca8480bc8" providerId="ADAL" clId="{0CB9D21D-C0D1-5B44-9697-BE5CA90FFE5F}" dt="2022-02-13T13:13:14.196" v="2974" actId="478"/>
          <ac:cxnSpMkLst>
            <pc:docMk/>
            <pc:sldMk cId="207720871" sldId="1448942096"/>
            <ac:cxnSpMk id="8" creationId="{05EEF322-E90D-D148-A416-D5CFF2EDB179}"/>
          </ac:cxnSpMkLst>
        </pc:cxnChg>
      </pc:sldChg>
      <pc:sldChg chg="del">
        <pc:chgData name="Sreekanth, Boya" userId="b73c5cb3-d633-43ae-815e-24dca8480bc8" providerId="ADAL" clId="{0CB9D21D-C0D1-5B44-9697-BE5CA90FFE5F}" dt="2022-02-12T04:10:22.185" v="1921" actId="2696"/>
        <pc:sldMkLst>
          <pc:docMk/>
          <pc:sldMk cId="1003147804" sldId="1448942097"/>
        </pc:sldMkLst>
      </pc:sldChg>
      <pc:sldChg chg="modSp add mod">
        <pc:chgData name="Sreekanth, Boya" userId="b73c5cb3-d633-43ae-815e-24dca8480bc8" providerId="ADAL" clId="{0CB9D21D-C0D1-5B44-9697-BE5CA90FFE5F}" dt="2022-02-13T10:20:54.343" v="2714" actId="122"/>
        <pc:sldMkLst>
          <pc:docMk/>
          <pc:sldMk cId="1660020034" sldId="1448942097"/>
        </pc:sldMkLst>
        <pc:spChg chg="mod">
          <ac:chgData name="Sreekanth, Boya" userId="b73c5cb3-d633-43ae-815e-24dca8480bc8" providerId="ADAL" clId="{0CB9D21D-C0D1-5B44-9697-BE5CA90FFE5F}" dt="2022-02-13T10:20:54.343" v="2714" actId="122"/>
          <ac:spMkLst>
            <pc:docMk/>
            <pc:sldMk cId="1660020034" sldId="1448942097"/>
            <ac:spMk id="3" creationId="{534B0C2C-5460-4148-94D1-850158AB9B6E}"/>
          </ac:spMkLst>
        </pc:spChg>
      </pc:sldChg>
      <pc:sldChg chg="new del">
        <pc:chgData name="Sreekanth, Boya" userId="b73c5cb3-d633-43ae-815e-24dca8480bc8" providerId="ADAL" clId="{0CB9D21D-C0D1-5B44-9697-BE5CA90FFE5F}" dt="2022-02-12T14:04:59.507" v="2231" actId="680"/>
        <pc:sldMkLst>
          <pc:docMk/>
          <pc:sldMk cId="1668719579" sldId="1448942097"/>
        </pc:sldMkLst>
      </pc:sldChg>
      <pc:sldChg chg="new del ord">
        <pc:chgData name="Sreekanth, Boya" userId="b73c5cb3-d633-43ae-815e-24dca8480bc8" providerId="ADAL" clId="{0CB9D21D-C0D1-5B44-9697-BE5CA90FFE5F}" dt="2022-02-12T14:05:19.938" v="2234" actId="2696"/>
        <pc:sldMkLst>
          <pc:docMk/>
          <pc:sldMk cId="3645372794" sldId="1448942097"/>
        </pc:sldMkLst>
      </pc:sldChg>
      <pc:sldChg chg="modSp mod">
        <pc:chgData name="Sreekanth, Boya" userId="b73c5cb3-d633-43ae-815e-24dca8480bc8" providerId="ADAL" clId="{0CB9D21D-C0D1-5B44-9697-BE5CA90FFE5F}" dt="2022-02-14T16:27:59.005" v="3188" actId="1076"/>
        <pc:sldMkLst>
          <pc:docMk/>
          <pc:sldMk cId="4151679042" sldId="1448942100"/>
        </pc:sldMkLst>
        <pc:spChg chg="mod">
          <ac:chgData name="Sreekanth, Boya" userId="b73c5cb3-d633-43ae-815e-24dca8480bc8" providerId="ADAL" clId="{0CB9D21D-C0D1-5B44-9697-BE5CA90FFE5F}" dt="2022-02-14T16:27:59.005" v="3188" actId="1076"/>
          <ac:spMkLst>
            <pc:docMk/>
            <pc:sldMk cId="4151679042" sldId="1448942100"/>
            <ac:spMk id="9" creationId="{146A2C00-A919-45BC-ABD5-361FA0D9C2C6}"/>
          </ac:spMkLst>
        </pc:spChg>
        <pc:spChg chg="mod">
          <ac:chgData name="Sreekanth, Boya" userId="b73c5cb3-d633-43ae-815e-24dca8480bc8" providerId="ADAL" clId="{0CB9D21D-C0D1-5B44-9697-BE5CA90FFE5F}" dt="2022-02-14T16:23:15.191" v="3177" actId="2711"/>
          <ac:spMkLst>
            <pc:docMk/>
            <pc:sldMk cId="4151679042" sldId="1448942100"/>
            <ac:spMk id="13" creationId="{73625B79-AE6D-49BF-8C8D-0EEFACDBFDA2}"/>
          </ac:spMkLst>
        </pc:spChg>
        <pc:spChg chg="mod">
          <ac:chgData name="Sreekanth, Boya" userId="b73c5cb3-d633-43ae-815e-24dca8480bc8" providerId="ADAL" clId="{0CB9D21D-C0D1-5B44-9697-BE5CA90FFE5F}" dt="2022-02-14T16:23:20.384" v="3178" actId="2711"/>
          <ac:spMkLst>
            <pc:docMk/>
            <pc:sldMk cId="4151679042" sldId="1448942100"/>
            <ac:spMk id="14" creationId="{0A1CA629-E4AF-479D-982C-E4F1AB2F287E}"/>
          </ac:spMkLst>
        </pc:spChg>
        <pc:spChg chg="mod">
          <ac:chgData name="Sreekanth, Boya" userId="b73c5cb3-d633-43ae-815e-24dca8480bc8" providerId="ADAL" clId="{0CB9D21D-C0D1-5B44-9697-BE5CA90FFE5F}" dt="2022-02-14T16:23:07.361" v="3176" actId="2711"/>
          <ac:spMkLst>
            <pc:docMk/>
            <pc:sldMk cId="4151679042" sldId="1448942100"/>
            <ac:spMk id="46" creationId="{9D1F7CC0-F8D7-4412-B766-7ACC8FD7C160}"/>
          </ac:spMkLst>
        </pc:spChg>
      </pc:sldChg>
      <pc:sldMasterChg chg="delSldLayout">
        <pc:chgData name="Sreekanth, Boya" userId="b73c5cb3-d633-43ae-815e-24dca8480bc8" providerId="ADAL" clId="{0CB9D21D-C0D1-5B44-9697-BE5CA90FFE5F}" dt="2022-02-12T04:10:36.942" v="1924" actId="2696"/>
        <pc:sldMasterMkLst>
          <pc:docMk/>
          <pc:sldMasterMk cId="3529229862" sldId="2147483648"/>
        </pc:sldMasterMkLst>
        <pc:sldLayoutChg chg="del">
          <pc:chgData name="Sreekanth, Boya" userId="b73c5cb3-d633-43ae-815e-24dca8480bc8" providerId="ADAL" clId="{0CB9D21D-C0D1-5B44-9697-BE5CA90FFE5F}" dt="2022-02-12T04:10:36.942" v="1924" actId="2696"/>
          <pc:sldLayoutMkLst>
            <pc:docMk/>
            <pc:sldMasterMk cId="3529229862" sldId="2147483648"/>
            <pc:sldLayoutMk cId="1066122023" sldId="2147483710"/>
          </pc:sldLayoutMkLst>
        </pc:sldLayoutChg>
      </pc:sldMasterChg>
    </pc:docChg>
  </pc:docChgLst>
  <pc:docChgLst>
    <pc:chgData name="Tumuluri, Phani Kumar" userId="8d0159f6-bb2c-4369-8517-0f13288923f7" providerId="ADAL" clId="{A581867B-4838-0146-84C1-2DBC583C216F}"/>
    <pc:docChg chg="undo custSel modSld">
      <pc:chgData name="Tumuluri, Phani Kumar" userId="8d0159f6-bb2c-4369-8517-0f13288923f7" providerId="ADAL" clId="{A581867B-4838-0146-84C1-2DBC583C216F}" dt="2022-02-14T16:25:16.424" v="304" actId="20577"/>
      <pc:docMkLst>
        <pc:docMk/>
      </pc:docMkLst>
      <pc:sldChg chg="modSp mod">
        <pc:chgData name="Tumuluri, Phani Kumar" userId="8d0159f6-bb2c-4369-8517-0f13288923f7" providerId="ADAL" clId="{A581867B-4838-0146-84C1-2DBC583C216F}" dt="2022-02-14T06:52:00.789" v="259" actId="20577"/>
        <pc:sldMkLst>
          <pc:docMk/>
          <pc:sldMk cId="1647153142" sldId="3428"/>
        </pc:sldMkLst>
        <pc:spChg chg="mod">
          <ac:chgData name="Tumuluri, Phani Kumar" userId="8d0159f6-bb2c-4369-8517-0f13288923f7" providerId="ADAL" clId="{A581867B-4838-0146-84C1-2DBC583C216F}" dt="2022-02-14T06:52:00.789" v="259" actId="20577"/>
          <ac:spMkLst>
            <pc:docMk/>
            <pc:sldMk cId="1647153142" sldId="3428"/>
            <ac:spMk id="2" creationId="{39AC45F5-37D2-0C42-BE56-881E36484D1B}"/>
          </ac:spMkLst>
        </pc:spChg>
      </pc:sldChg>
      <pc:sldChg chg="modSp mod">
        <pc:chgData name="Tumuluri, Phani Kumar" userId="8d0159f6-bb2c-4369-8517-0f13288923f7" providerId="ADAL" clId="{A581867B-4838-0146-84C1-2DBC583C216F}" dt="2022-02-14T16:25:16.424" v="304" actId="20577"/>
        <pc:sldMkLst>
          <pc:docMk/>
          <pc:sldMk cId="3392199148" sldId="3483"/>
        </pc:sldMkLst>
        <pc:graphicFrameChg chg="modGraphic">
          <ac:chgData name="Tumuluri, Phani Kumar" userId="8d0159f6-bb2c-4369-8517-0f13288923f7" providerId="ADAL" clId="{A581867B-4838-0146-84C1-2DBC583C216F}" dt="2022-02-14T16:25:16.424" v="304" actId="20577"/>
          <ac:graphicFrameMkLst>
            <pc:docMk/>
            <pc:sldMk cId="3392199148" sldId="3483"/>
            <ac:graphicFrameMk id="7" creationId="{89CA0C1F-15AD-114F-9898-D5E725584490}"/>
          </ac:graphicFrameMkLst>
        </pc:graphicFrameChg>
      </pc:sldChg>
    </pc:docChg>
  </pc:docChgLst>
  <pc:docChgLst>
    <pc:chgData name="Tumuluri, Phani Kumar" userId="S::tumuluri_phani@optum.com::8d0159f6-bb2c-4369-8517-0f13288923f7" providerId="AD" clId="Web-{507B1439-6B72-493B-AC39-CD31ABDAFFEF}"/>
    <pc:docChg chg="modSld">
      <pc:chgData name="Tumuluri, Phani Kumar" userId="S::tumuluri_phani@optum.com::8d0159f6-bb2c-4369-8517-0f13288923f7" providerId="AD" clId="Web-{507B1439-6B72-493B-AC39-CD31ABDAFFEF}" dt="2022-02-11T11:38:46.218" v="0" actId="1076"/>
      <pc:docMkLst>
        <pc:docMk/>
      </pc:docMkLst>
      <pc:sldChg chg="modSp">
        <pc:chgData name="Tumuluri, Phani Kumar" userId="S::tumuluri_phani@optum.com::8d0159f6-bb2c-4369-8517-0f13288923f7" providerId="AD" clId="Web-{507B1439-6B72-493B-AC39-CD31ABDAFFEF}" dt="2022-02-11T11:38:46.218" v="0" actId="1076"/>
        <pc:sldMkLst>
          <pc:docMk/>
          <pc:sldMk cId="3903285849" sldId="257"/>
        </pc:sldMkLst>
        <pc:spChg chg="mod">
          <ac:chgData name="Tumuluri, Phani Kumar" userId="S::tumuluri_phani@optum.com::8d0159f6-bb2c-4369-8517-0f13288923f7" providerId="AD" clId="Web-{507B1439-6B72-493B-AC39-CD31ABDAFFEF}" dt="2022-02-11T11:38:46.218" v="0" actId="1076"/>
          <ac:spMkLst>
            <pc:docMk/>
            <pc:sldMk cId="3903285849" sldId="257"/>
            <ac:spMk id="2" creationId="{BC6B1CF9-53BC-484E-AC67-0ADD97BB50C8}"/>
          </ac:spMkLst>
        </pc:spChg>
      </pc:sldChg>
    </pc:docChg>
  </pc:docChgLst>
  <pc:docChgLst>
    <pc:chgData name="Kopparti, Deepika" userId="0ade7a85-e89a-4b2e-8d87-86ef0b4ae549" providerId="ADAL" clId="{53F7AAC1-409F-45B7-9C7B-DB16121BCDEF}"/>
    <pc:docChg chg="undo custSel addSld delSld modSld sldOrd">
      <pc:chgData name="Kopparti, Deepika" userId="0ade7a85-e89a-4b2e-8d87-86ef0b4ae549" providerId="ADAL" clId="{53F7AAC1-409F-45B7-9C7B-DB16121BCDEF}" dt="2022-02-09T20:10:25.525" v="665" actId="47"/>
      <pc:docMkLst>
        <pc:docMk/>
      </pc:docMkLst>
      <pc:sldChg chg="addSp modSp del mod">
        <pc:chgData name="Kopparti, Deepika" userId="0ade7a85-e89a-4b2e-8d87-86ef0b4ae549" providerId="ADAL" clId="{53F7AAC1-409F-45B7-9C7B-DB16121BCDEF}" dt="2022-02-09T20:10:25.525" v="665" actId="47"/>
        <pc:sldMkLst>
          <pc:docMk/>
          <pc:sldMk cId="1216895329" sldId="256"/>
        </pc:sldMkLst>
        <pc:spChg chg="add mod">
          <ac:chgData name="Kopparti, Deepika" userId="0ade7a85-e89a-4b2e-8d87-86ef0b4ae549" providerId="ADAL" clId="{53F7AAC1-409F-45B7-9C7B-DB16121BCDEF}" dt="2022-02-09T13:54:58.913" v="602" actId="1076"/>
          <ac:spMkLst>
            <pc:docMk/>
            <pc:sldMk cId="1216895329" sldId="256"/>
            <ac:spMk id="2" creationId="{8B59BC70-5212-4480-94CB-BA4E83053E3F}"/>
          </ac:spMkLst>
        </pc:spChg>
      </pc:sldChg>
      <pc:sldChg chg="addSp delSp modSp add mod">
        <pc:chgData name="Kopparti, Deepika" userId="0ade7a85-e89a-4b2e-8d87-86ef0b4ae549" providerId="ADAL" clId="{53F7AAC1-409F-45B7-9C7B-DB16121BCDEF}" dt="2022-02-09T20:10:19.535" v="664" actId="478"/>
        <pc:sldMkLst>
          <pc:docMk/>
          <pc:sldMk cId="3903285849" sldId="257"/>
        </pc:sldMkLst>
        <pc:spChg chg="del mod">
          <ac:chgData name="Kopparti, Deepika" userId="0ade7a85-e89a-4b2e-8d87-86ef0b4ae549" providerId="ADAL" clId="{53F7AAC1-409F-45B7-9C7B-DB16121BCDEF}" dt="2022-02-09T20:10:10.177" v="662" actId="478"/>
          <ac:spMkLst>
            <pc:docMk/>
            <pc:sldMk cId="3903285849" sldId="257"/>
            <ac:spMk id="3" creationId="{5614C573-E92D-4483-9960-F1D9F94811BC}"/>
          </ac:spMkLst>
        </pc:spChg>
        <pc:spChg chg="mod">
          <ac:chgData name="Kopparti, Deepika" userId="0ade7a85-e89a-4b2e-8d87-86ef0b4ae549" providerId="ADAL" clId="{53F7AAC1-409F-45B7-9C7B-DB16121BCDEF}" dt="2022-02-09T20:10:01.966" v="661" actId="20577"/>
          <ac:spMkLst>
            <pc:docMk/>
            <pc:sldMk cId="3903285849" sldId="257"/>
            <ac:spMk id="4" creationId="{66513136-6B15-45F3-BBC6-DC497D53A6D6}"/>
          </ac:spMkLst>
        </pc:spChg>
        <pc:spChg chg="add mod">
          <ac:chgData name="Kopparti, Deepika" userId="0ade7a85-e89a-4b2e-8d87-86ef0b4ae549" providerId="ADAL" clId="{53F7AAC1-409F-45B7-9C7B-DB16121BCDEF}" dt="2022-02-09T20:09:54.423" v="652" actId="1076"/>
          <ac:spMkLst>
            <pc:docMk/>
            <pc:sldMk cId="3903285849" sldId="257"/>
            <ac:spMk id="5" creationId="{EA0FC922-E3FB-4AE0-A46F-4E40397386E9}"/>
          </ac:spMkLst>
        </pc:spChg>
        <pc:spChg chg="add del mod">
          <ac:chgData name="Kopparti, Deepika" userId="0ade7a85-e89a-4b2e-8d87-86ef0b4ae549" providerId="ADAL" clId="{53F7AAC1-409F-45B7-9C7B-DB16121BCDEF}" dt="2022-02-09T20:10:19.535" v="664" actId="478"/>
          <ac:spMkLst>
            <pc:docMk/>
            <pc:sldMk cId="3903285849" sldId="257"/>
            <ac:spMk id="7" creationId="{D4AA3720-7E5C-4E7B-AD1B-F109F84B618D}"/>
          </ac:spMkLst>
        </pc:spChg>
      </pc:sldChg>
      <pc:sldChg chg="addSp delSp modSp mod">
        <pc:chgData name="Kopparti, Deepika" userId="0ade7a85-e89a-4b2e-8d87-86ef0b4ae549" providerId="ADAL" clId="{53F7AAC1-409F-45B7-9C7B-DB16121BCDEF}" dt="2022-02-09T13:56:42.423" v="610" actId="20577"/>
        <pc:sldMkLst>
          <pc:docMk/>
          <pc:sldMk cId="0" sldId="259"/>
        </pc:sldMkLst>
        <pc:spChg chg="add del ord">
          <ac:chgData name="Kopparti, Deepika" userId="0ade7a85-e89a-4b2e-8d87-86ef0b4ae549" providerId="ADAL" clId="{53F7AAC1-409F-45B7-9C7B-DB16121BCDEF}" dt="2022-02-09T13:26:05.847" v="429" actId="11529"/>
          <ac:spMkLst>
            <pc:docMk/>
            <pc:sldMk cId="0" sldId="259"/>
            <ac:spMk id="2" creationId="{ECE2020F-6A17-4C0D-B67B-872B4517B790}"/>
          </ac:spMkLst>
        </pc:spChg>
        <pc:spChg chg="add del">
          <ac:chgData name="Kopparti, Deepika" userId="0ade7a85-e89a-4b2e-8d87-86ef0b4ae549" providerId="ADAL" clId="{53F7AAC1-409F-45B7-9C7B-DB16121BCDEF}" dt="2022-02-09T13:26:24.783" v="431" actId="11529"/>
          <ac:spMkLst>
            <pc:docMk/>
            <pc:sldMk cId="0" sldId="259"/>
            <ac:spMk id="3" creationId="{ED11BE3E-BF1C-4CEA-8FD0-2219908CCF4C}"/>
          </ac:spMkLst>
        </pc:spChg>
        <pc:spChg chg="add mod">
          <ac:chgData name="Kopparti, Deepika" userId="0ade7a85-e89a-4b2e-8d87-86ef0b4ae549" providerId="ADAL" clId="{53F7AAC1-409F-45B7-9C7B-DB16121BCDEF}" dt="2022-02-09T13:27:09.091" v="435" actId="1582"/>
          <ac:spMkLst>
            <pc:docMk/>
            <pc:sldMk cId="0" sldId="259"/>
            <ac:spMk id="4" creationId="{FB37043A-F225-4684-A491-6CF930DE3948}"/>
          </ac:spMkLst>
        </pc:spChg>
        <pc:spChg chg="add del mod">
          <ac:chgData name="Kopparti, Deepika" userId="0ade7a85-e89a-4b2e-8d87-86ef0b4ae549" providerId="ADAL" clId="{53F7AAC1-409F-45B7-9C7B-DB16121BCDEF}" dt="2022-02-09T13:27:16.290" v="437"/>
          <ac:spMkLst>
            <pc:docMk/>
            <pc:sldMk cId="0" sldId="259"/>
            <ac:spMk id="19" creationId="{4B50307E-C27A-4594-8DFE-8849DC8C1742}"/>
          </ac:spMkLst>
        </pc:spChg>
        <pc:spChg chg="add mod">
          <ac:chgData name="Kopparti, Deepika" userId="0ade7a85-e89a-4b2e-8d87-86ef0b4ae549" providerId="ADAL" clId="{53F7AAC1-409F-45B7-9C7B-DB16121BCDEF}" dt="2022-02-09T13:27:28.571" v="441" actId="14100"/>
          <ac:spMkLst>
            <pc:docMk/>
            <pc:sldMk cId="0" sldId="259"/>
            <ac:spMk id="20" creationId="{D484096F-3804-48C7-ADDE-EF0C739E2CC6}"/>
          </ac:spMkLst>
        </pc:spChg>
        <pc:spChg chg="mod">
          <ac:chgData name="Kopparti, Deepika" userId="0ade7a85-e89a-4b2e-8d87-86ef0b4ae549" providerId="ADAL" clId="{53F7AAC1-409F-45B7-9C7B-DB16121BCDEF}" dt="2022-02-09T13:56:42.423" v="610" actId="20577"/>
          <ac:spMkLst>
            <pc:docMk/>
            <pc:sldMk cId="0" sldId="259"/>
            <ac:spMk id="439" creationId="{00000000-0000-0000-0000-000000000000}"/>
          </ac:spMkLst>
        </pc:spChg>
      </pc:sldChg>
      <pc:sldChg chg="addSp modSp mod">
        <pc:chgData name="Kopparti, Deepika" userId="0ade7a85-e89a-4b2e-8d87-86ef0b4ae549" providerId="ADAL" clId="{53F7AAC1-409F-45B7-9C7B-DB16121BCDEF}" dt="2022-02-09T13:49:25.510" v="539" actId="20577"/>
        <pc:sldMkLst>
          <pc:docMk/>
          <pc:sldMk cId="3022113772" sldId="398"/>
        </pc:sldMkLst>
        <pc:spChg chg="add mod">
          <ac:chgData name="Kopparti, Deepika" userId="0ade7a85-e89a-4b2e-8d87-86ef0b4ae549" providerId="ADAL" clId="{53F7AAC1-409F-45B7-9C7B-DB16121BCDEF}" dt="2022-02-09T13:49:25.510" v="539" actId="20577"/>
          <ac:spMkLst>
            <pc:docMk/>
            <pc:sldMk cId="3022113772" sldId="398"/>
            <ac:spMk id="2" creationId="{3FE89C16-4931-4F27-A3B5-280AE7EFB95D}"/>
          </ac:spMkLst>
        </pc:spChg>
      </pc:sldChg>
      <pc:sldChg chg="ord">
        <pc:chgData name="Kopparti, Deepika" userId="0ade7a85-e89a-4b2e-8d87-86ef0b4ae549" providerId="ADAL" clId="{53F7AAC1-409F-45B7-9C7B-DB16121BCDEF}" dt="2022-02-09T11:36:45.625" v="349"/>
        <pc:sldMkLst>
          <pc:docMk/>
          <pc:sldMk cId="1679219246" sldId="405"/>
        </pc:sldMkLst>
      </pc:sldChg>
      <pc:sldChg chg="addSp delSp modSp add mod ord">
        <pc:chgData name="Kopparti, Deepika" userId="0ade7a85-e89a-4b2e-8d87-86ef0b4ae549" providerId="ADAL" clId="{53F7AAC1-409F-45B7-9C7B-DB16121BCDEF}" dt="2022-02-09T13:52:05.816" v="586" actId="20577"/>
        <pc:sldMkLst>
          <pc:docMk/>
          <pc:sldMk cId="599388643" sldId="406"/>
        </pc:sldMkLst>
        <pc:spChg chg="add del mod">
          <ac:chgData name="Kopparti, Deepika" userId="0ade7a85-e89a-4b2e-8d87-86ef0b4ae549" providerId="ADAL" clId="{53F7AAC1-409F-45B7-9C7B-DB16121BCDEF}" dt="2022-02-09T11:30:58.459" v="4"/>
          <ac:spMkLst>
            <pc:docMk/>
            <pc:sldMk cId="599388643" sldId="406"/>
            <ac:spMk id="2" creationId="{F93C17F6-1FD3-421D-8A3E-6019D1E10EDA}"/>
          </ac:spMkLst>
        </pc:spChg>
        <pc:spChg chg="add mod">
          <ac:chgData name="Kopparti, Deepika" userId="0ade7a85-e89a-4b2e-8d87-86ef0b4ae549" providerId="ADAL" clId="{53F7AAC1-409F-45B7-9C7B-DB16121BCDEF}" dt="2022-02-09T13:52:05.816" v="586" actId="20577"/>
          <ac:spMkLst>
            <pc:docMk/>
            <pc:sldMk cId="599388643" sldId="406"/>
            <ac:spMk id="3" creationId="{534B0C2C-5460-4148-94D1-850158AB9B6E}"/>
          </ac:spMkLst>
        </pc:spChg>
      </pc:sldChg>
      <pc:sldChg chg="modSp add mod ord">
        <pc:chgData name="Kopparti, Deepika" userId="0ade7a85-e89a-4b2e-8d87-86ef0b4ae549" providerId="ADAL" clId="{53F7AAC1-409F-45B7-9C7B-DB16121BCDEF}" dt="2022-02-09T11:33:07.131" v="112" actId="20577"/>
        <pc:sldMkLst>
          <pc:docMk/>
          <pc:sldMk cId="862180358" sldId="407"/>
        </pc:sldMkLst>
        <pc:spChg chg="mod">
          <ac:chgData name="Kopparti, Deepika" userId="0ade7a85-e89a-4b2e-8d87-86ef0b4ae549" providerId="ADAL" clId="{53F7AAC1-409F-45B7-9C7B-DB16121BCDEF}" dt="2022-02-09T11:33:07.131" v="112" actId="20577"/>
          <ac:spMkLst>
            <pc:docMk/>
            <pc:sldMk cId="862180358" sldId="407"/>
            <ac:spMk id="3" creationId="{534B0C2C-5460-4148-94D1-850158AB9B6E}"/>
          </ac:spMkLst>
        </pc:spChg>
      </pc:sldChg>
      <pc:sldChg chg="addSp delSp modSp add del mod">
        <pc:chgData name="Kopparti, Deepika" userId="0ade7a85-e89a-4b2e-8d87-86ef0b4ae549" providerId="ADAL" clId="{53F7AAC1-409F-45B7-9C7B-DB16121BCDEF}" dt="2022-02-09T13:37:11.391" v="525" actId="47"/>
        <pc:sldMkLst>
          <pc:docMk/>
          <pc:sldMk cId="4069577180" sldId="408"/>
        </pc:sldMkLst>
        <pc:spChg chg="mod">
          <ac:chgData name="Kopparti, Deepika" userId="0ade7a85-e89a-4b2e-8d87-86ef0b4ae549" providerId="ADAL" clId="{53F7AAC1-409F-45B7-9C7B-DB16121BCDEF}" dt="2022-02-09T11:32:55.658" v="82" actId="20577"/>
          <ac:spMkLst>
            <pc:docMk/>
            <pc:sldMk cId="4069577180" sldId="408"/>
            <ac:spMk id="3" creationId="{534B0C2C-5460-4148-94D1-850158AB9B6E}"/>
          </ac:spMkLst>
        </pc:spChg>
        <pc:spChg chg="add del mod">
          <ac:chgData name="Kopparti, Deepika" userId="0ade7a85-e89a-4b2e-8d87-86ef0b4ae549" providerId="ADAL" clId="{53F7AAC1-409F-45B7-9C7B-DB16121BCDEF}" dt="2022-02-09T11:42:25.580" v="354"/>
          <ac:spMkLst>
            <pc:docMk/>
            <pc:sldMk cId="4069577180" sldId="408"/>
            <ac:spMk id="4" creationId="{6F0CEB05-F916-4D34-B91B-0E428D7ABAD8}"/>
          </ac:spMkLst>
        </pc:spChg>
        <pc:spChg chg="add del mod">
          <ac:chgData name="Kopparti, Deepika" userId="0ade7a85-e89a-4b2e-8d87-86ef0b4ae549" providerId="ADAL" clId="{53F7AAC1-409F-45B7-9C7B-DB16121BCDEF}" dt="2022-02-09T11:42:33.539" v="356"/>
          <ac:spMkLst>
            <pc:docMk/>
            <pc:sldMk cId="4069577180" sldId="408"/>
            <ac:spMk id="6" creationId="{F1B7121F-ACC6-4860-B92E-0D9E4A2A7AE1}"/>
          </ac:spMkLst>
        </pc:spChg>
        <pc:spChg chg="add del">
          <ac:chgData name="Kopparti, Deepika" userId="0ade7a85-e89a-4b2e-8d87-86ef0b4ae549" providerId="ADAL" clId="{53F7AAC1-409F-45B7-9C7B-DB16121BCDEF}" dt="2022-02-09T13:35:34.657" v="446" actId="22"/>
          <ac:spMkLst>
            <pc:docMk/>
            <pc:sldMk cId="4069577180" sldId="408"/>
            <ac:spMk id="8" creationId="{D51C2013-1148-41DC-A41B-61902DBD3922}"/>
          </ac:spMkLst>
        </pc:spChg>
        <pc:spChg chg="add del mod">
          <ac:chgData name="Kopparti, Deepika" userId="0ade7a85-e89a-4b2e-8d87-86ef0b4ae549" providerId="ADAL" clId="{53F7AAC1-409F-45B7-9C7B-DB16121BCDEF}" dt="2022-02-09T13:37:06.013" v="524" actId="478"/>
          <ac:spMkLst>
            <pc:docMk/>
            <pc:sldMk cId="4069577180" sldId="408"/>
            <ac:spMk id="10" creationId="{B99236CC-61D5-4EBD-A015-F0B697DB594D}"/>
          </ac:spMkLst>
        </pc:spChg>
        <pc:spChg chg="add del mod">
          <ac:chgData name="Kopparti, Deepika" userId="0ade7a85-e89a-4b2e-8d87-86ef0b4ae549" providerId="ADAL" clId="{53F7AAC1-409F-45B7-9C7B-DB16121BCDEF}" dt="2022-02-09T13:37:06.013" v="524" actId="478"/>
          <ac:spMkLst>
            <pc:docMk/>
            <pc:sldMk cId="4069577180" sldId="408"/>
            <ac:spMk id="11" creationId="{32F3D229-44CF-4388-A1A6-93781A27832D}"/>
          </ac:spMkLst>
        </pc:spChg>
        <pc:spChg chg="add del mod">
          <ac:chgData name="Kopparti, Deepika" userId="0ade7a85-e89a-4b2e-8d87-86ef0b4ae549" providerId="ADAL" clId="{53F7AAC1-409F-45B7-9C7B-DB16121BCDEF}" dt="2022-02-09T13:37:06.013" v="524" actId="478"/>
          <ac:spMkLst>
            <pc:docMk/>
            <pc:sldMk cId="4069577180" sldId="408"/>
            <ac:spMk id="12" creationId="{FE5F5A64-BF13-4558-B611-D6EFC8446814}"/>
          </ac:spMkLst>
        </pc:spChg>
        <pc:graphicFrameChg chg="add del mod">
          <ac:chgData name="Kopparti, Deepika" userId="0ade7a85-e89a-4b2e-8d87-86ef0b4ae549" providerId="ADAL" clId="{53F7AAC1-409F-45B7-9C7B-DB16121BCDEF}" dt="2022-02-09T11:42:25.580" v="354"/>
          <ac:graphicFrameMkLst>
            <pc:docMk/>
            <pc:sldMk cId="4069577180" sldId="408"/>
            <ac:graphicFrameMk id="2" creationId="{3AB10B37-E4FB-4A7E-B72E-327CF44BBD0D}"/>
          </ac:graphicFrameMkLst>
        </pc:graphicFrameChg>
        <pc:graphicFrameChg chg="add del mod">
          <ac:chgData name="Kopparti, Deepika" userId="0ade7a85-e89a-4b2e-8d87-86ef0b4ae549" providerId="ADAL" clId="{53F7AAC1-409F-45B7-9C7B-DB16121BCDEF}" dt="2022-02-09T11:42:33.539" v="356"/>
          <ac:graphicFrameMkLst>
            <pc:docMk/>
            <pc:sldMk cId="4069577180" sldId="408"/>
            <ac:graphicFrameMk id="5" creationId="{897686EE-1F01-4D63-A7B8-2CB8304025BF}"/>
          </ac:graphicFrameMkLst>
        </pc:graphicFrameChg>
        <pc:graphicFrameChg chg="add del mod">
          <ac:chgData name="Kopparti, Deepika" userId="0ade7a85-e89a-4b2e-8d87-86ef0b4ae549" providerId="ADAL" clId="{53F7AAC1-409F-45B7-9C7B-DB16121BCDEF}" dt="2022-02-09T13:37:06.013" v="524" actId="478"/>
          <ac:graphicFrameMkLst>
            <pc:docMk/>
            <pc:sldMk cId="4069577180" sldId="408"/>
            <ac:graphicFrameMk id="9" creationId="{56A5CABB-5B60-4FE3-9BEE-A3AD8E789983}"/>
          </ac:graphicFrameMkLst>
        </pc:graphicFrameChg>
      </pc:sldChg>
      <pc:sldChg chg="modSp add mod">
        <pc:chgData name="Kopparti, Deepika" userId="0ade7a85-e89a-4b2e-8d87-86ef0b4ae549" providerId="ADAL" clId="{53F7AAC1-409F-45B7-9C7B-DB16121BCDEF}" dt="2022-02-09T11:31:26.238" v="21" actId="1076"/>
        <pc:sldMkLst>
          <pc:docMk/>
          <pc:sldMk cId="3499430060" sldId="409"/>
        </pc:sldMkLst>
        <pc:spChg chg="mod">
          <ac:chgData name="Kopparti, Deepika" userId="0ade7a85-e89a-4b2e-8d87-86ef0b4ae549" providerId="ADAL" clId="{53F7AAC1-409F-45B7-9C7B-DB16121BCDEF}" dt="2022-02-09T11:31:26.238" v="21" actId="1076"/>
          <ac:spMkLst>
            <pc:docMk/>
            <pc:sldMk cId="3499430060" sldId="409"/>
            <ac:spMk id="3" creationId="{534B0C2C-5460-4148-94D1-850158AB9B6E}"/>
          </ac:spMkLst>
        </pc:spChg>
      </pc:sldChg>
      <pc:sldChg chg="modSp add del mod ord">
        <pc:chgData name="Kopparti, Deepika" userId="0ade7a85-e89a-4b2e-8d87-86ef0b4ae549" providerId="ADAL" clId="{53F7AAC1-409F-45B7-9C7B-DB16121BCDEF}" dt="2022-02-09T13:37:40.319" v="527" actId="47"/>
        <pc:sldMkLst>
          <pc:docMk/>
          <pc:sldMk cId="1416715345" sldId="410"/>
        </pc:sldMkLst>
        <pc:spChg chg="mod">
          <ac:chgData name="Kopparti, Deepika" userId="0ade7a85-e89a-4b2e-8d87-86ef0b4ae549" providerId="ADAL" clId="{53F7AAC1-409F-45B7-9C7B-DB16121BCDEF}" dt="2022-02-09T11:31:44.617" v="38" actId="20577"/>
          <ac:spMkLst>
            <pc:docMk/>
            <pc:sldMk cId="1416715345" sldId="410"/>
            <ac:spMk id="3" creationId="{534B0C2C-5460-4148-94D1-850158AB9B6E}"/>
          </ac:spMkLst>
        </pc:spChg>
      </pc:sldChg>
      <pc:sldChg chg="ord">
        <pc:chgData name="Kopparti, Deepika" userId="0ade7a85-e89a-4b2e-8d87-86ef0b4ae549" providerId="ADAL" clId="{53F7AAC1-409F-45B7-9C7B-DB16121BCDEF}" dt="2022-02-09T11:32:45.514" v="71"/>
        <pc:sldMkLst>
          <pc:docMk/>
          <pc:sldMk cId="826655298" sldId="3427"/>
        </pc:sldMkLst>
      </pc:sldChg>
      <pc:sldChg chg="addSp modSp add mod ord">
        <pc:chgData name="Kopparti, Deepika" userId="0ade7a85-e89a-4b2e-8d87-86ef0b4ae549" providerId="ADAL" clId="{53F7AAC1-409F-45B7-9C7B-DB16121BCDEF}" dt="2022-02-09T13:28:17.828" v="444" actId="14100"/>
        <pc:sldMkLst>
          <pc:docMk/>
          <pc:sldMk cId="1647153142" sldId="3428"/>
        </pc:sldMkLst>
        <pc:spChg chg="mod">
          <ac:chgData name="Kopparti, Deepika" userId="0ade7a85-e89a-4b2e-8d87-86ef0b4ae549" providerId="ADAL" clId="{53F7AAC1-409F-45B7-9C7B-DB16121BCDEF}" dt="2022-02-09T11:37:02.126" v="350" actId="1076"/>
          <ac:spMkLst>
            <pc:docMk/>
            <pc:sldMk cId="1647153142" sldId="3428"/>
            <ac:spMk id="3" creationId="{534B0C2C-5460-4148-94D1-850158AB9B6E}"/>
          </ac:spMkLst>
        </pc:spChg>
        <pc:spChg chg="add mod">
          <ac:chgData name="Kopparti, Deepika" userId="0ade7a85-e89a-4b2e-8d87-86ef0b4ae549" providerId="ADAL" clId="{53F7AAC1-409F-45B7-9C7B-DB16121BCDEF}" dt="2022-02-09T13:28:17.828" v="444" actId="14100"/>
          <ac:spMkLst>
            <pc:docMk/>
            <pc:sldMk cId="1647153142" sldId="3428"/>
            <ac:spMk id="4" creationId="{47DD5AA8-B8A0-44A6-8D1F-FEFA12BF8918}"/>
          </ac:spMkLst>
        </pc:spChg>
      </pc:sldChg>
      <pc:sldChg chg="addSp modSp add mod">
        <pc:chgData name="Kopparti, Deepika" userId="0ade7a85-e89a-4b2e-8d87-86ef0b4ae549" providerId="ADAL" clId="{53F7AAC1-409F-45B7-9C7B-DB16121BCDEF}" dt="2022-02-09T13:25:30.167" v="425" actId="113"/>
        <pc:sldMkLst>
          <pc:docMk/>
          <pc:sldMk cId="1602802354" sldId="3429"/>
        </pc:sldMkLst>
        <pc:spChg chg="mod">
          <ac:chgData name="Kopparti, Deepika" userId="0ade7a85-e89a-4b2e-8d87-86ef0b4ae549" providerId="ADAL" clId="{53F7AAC1-409F-45B7-9C7B-DB16121BCDEF}" dt="2022-02-09T11:34:49.569" v="208" actId="20577"/>
          <ac:spMkLst>
            <pc:docMk/>
            <pc:sldMk cId="1602802354" sldId="3429"/>
            <ac:spMk id="2" creationId="{3FE89C16-4931-4F27-A3B5-280AE7EFB95D}"/>
          </ac:spMkLst>
        </pc:spChg>
        <pc:spChg chg="add mod">
          <ac:chgData name="Kopparti, Deepika" userId="0ade7a85-e89a-4b2e-8d87-86ef0b4ae549" providerId="ADAL" clId="{53F7AAC1-409F-45B7-9C7B-DB16121BCDEF}" dt="2022-02-09T13:25:30.167" v="425" actId="113"/>
          <ac:spMkLst>
            <pc:docMk/>
            <pc:sldMk cId="1602802354" sldId="3429"/>
            <ac:spMk id="3" creationId="{275F77E0-F75C-43DE-ADFD-D6EB49586DA8}"/>
          </ac:spMkLst>
        </pc:spChg>
        <pc:spChg chg="add mod">
          <ac:chgData name="Kopparti, Deepika" userId="0ade7a85-e89a-4b2e-8d87-86ef0b4ae549" providerId="ADAL" clId="{53F7AAC1-409F-45B7-9C7B-DB16121BCDEF}" dt="2022-02-09T11:36:29.188" v="345" actId="113"/>
          <ac:spMkLst>
            <pc:docMk/>
            <pc:sldMk cId="1602802354" sldId="3429"/>
            <ac:spMk id="4" creationId="{AD461CA9-E901-4718-98EF-752AF326B8E8}"/>
          </ac:spMkLst>
        </pc:spChg>
      </pc:sldChg>
      <pc:sldChg chg="addSp delSp modSp add mod">
        <pc:chgData name="Kopparti, Deepika" userId="0ade7a85-e89a-4b2e-8d87-86ef0b4ae549" providerId="ADAL" clId="{53F7AAC1-409F-45B7-9C7B-DB16121BCDEF}" dt="2022-02-09T13:59:32.012" v="647" actId="1076"/>
        <pc:sldMkLst>
          <pc:docMk/>
          <pc:sldMk cId="3168080307" sldId="3430"/>
        </pc:sldMkLst>
        <pc:spChg chg="mod">
          <ac:chgData name="Kopparti, Deepika" userId="0ade7a85-e89a-4b2e-8d87-86ef0b4ae549" providerId="ADAL" clId="{53F7AAC1-409F-45B7-9C7B-DB16121BCDEF}" dt="2022-02-09T11:43:19.700" v="422" actId="20577"/>
          <ac:spMkLst>
            <pc:docMk/>
            <pc:sldMk cId="3168080307" sldId="3430"/>
            <ac:spMk id="3" creationId="{534B0C2C-5460-4148-94D1-850158AB9B6E}"/>
          </ac:spMkLst>
        </pc:spChg>
        <pc:spChg chg="add del mod">
          <ac:chgData name="Kopparti, Deepika" userId="0ade7a85-e89a-4b2e-8d87-86ef0b4ae549" providerId="ADAL" clId="{53F7AAC1-409F-45B7-9C7B-DB16121BCDEF}" dt="2022-02-09T13:59:13.294" v="644" actId="478"/>
          <ac:spMkLst>
            <pc:docMk/>
            <pc:sldMk cId="3168080307" sldId="3430"/>
            <ac:spMk id="4" creationId="{06442887-7D20-4328-975C-402C0FD311B9}"/>
          </ac:spMkLst>
        </pc:spChg>
        <pc:spChg chg="add del mod">
          <ac:chgData name="Kopparti, Deepika" userId="0ade7a85-e89a-4b2e-8d87-86ef0b4ae549" providerId="ADAL" clId="{53F7AAC1-409F-45B7-9C7B-DB16121BCDEF}" dt="2022-02-09T13:59:13.294" v="644" actId="478"/>
          <ac:spMkLst>
            <pc:docMk/>
            <pc:sldMk cId="3168080307" sldId="3430"/>
            <ac:spMk id="5" creationId="{4FDEA127-027A-4A7A-8E53-43CAD89A9400}"/>
          </ac:spMkLst>
        </pc:spChg>
        <pc:spChg chg="add del mod">
          <ac:chgData name="Kopparti, Deepika" userId="0ade7a85-e89a-4b2e-8d87-86ef0b4ae549" providerId="ADAL" clId="{53F7AAC1-409F-45B7-9C7B-DB16121BCDEF}" dt="2022-02-09T13:59:13.294" v="644" actId="478"/>
          <ac:spMkLst>
            <pc:docMk/>
            <pc:sldMk cId="3168080307" sldId="3430"/>
            <ac:spMk id="6" creationId="{0C60F94A-D005-462B-963A-40394236C7DA}"/>
          </ac:spMkLst>
        </pc:spChg>
        <pc:graphicFrameChg chg="add mod modGraphic">
          <ac:chgData name="Kopparti, Deepika" userId="0ade7a85-e89a-4b2e-8d87-86ef0b4ae549" providerId="ADAL" clId="{53F7AAC1-409F-45B7-9C7B-DB16121BCDEF}" dt="2022-02-09T13:59:32.012" v="647" actId="1076"/>
          <ac:graphicFrameMkLst>
            <pc:docMk/>
            <pc:sldMk cId="3168080307" sldId="3430"/>
            <ac:graphicFrameMk id="7" creationId="{BA6D73BD-7D6C-492A-8462-6B693D8B99C5}"/>
          </ac:graphicFrameMkLst>
        </pc:graphicFrameChg>
      </pc:sldChg>
      <pc:sldChg chg="delSp modSp add mod">
        <pc:chgData name="Kopparti, Deepika" userId="0ade7a85-e89a-4b2e-8d87-86ef0b4ae549" providerId="ADAL" clId="{53F7AAC1-409F-45B7-9C7B-DB16121BCDEF}" dt="2022-02-09T13:49:57.760" v="565" actId="20577"/>
        <pc:sldMkLst>
          <pc:docMk/>
          <pc:sldMk cId="2638823839" sldId="3431"/>
        </pc:sldMkLst>
        <pc:spChg chg="mod">
          <ac:chgData name="Kopparti, Deepika" userId="0ade7a85-e89a-4b2e-8d87-86ef0b4ae549" providerId="ADAL" clId="{53F7AAC1-409F-45B7-9C7B-DB16121BCDEF}" dt="2022-02-09T13:49:57.760" v="565" actId="20577"/>
          <ac:spMkLst>
            <pc:docMk/>
            <pc:sldMk cId="2638823839" sldId="3431"/>
            <ac:spMk id="2" creationId="{3FE89C16-4931-4F27-A3B5-280AE7EFB95D}"/>
          </ac:spMkLst>
        </pc:spChg>
        <pc:spChg chg="del">
          <ac:chgData name="Kopparti, Deepika" userId="0ade7a85-e89a-4b2e-8d87-86ef0b4ae549" providerId="ADAL" clId="{53F7AAC1-409F-45B7-9C7B-DB16121BCDEF}" dt="2022-02-09T13:49:49.055" v="541" actId="478"/>
          <ac:spMkLst>
            <pc:docMk/>
            <pc:sldMk cId="2638823839" sldId="3431"/>
            <ac:spMk id="3" creationId="{275F77E0-F75C-43DE-ADFD-D6EB49586DA8}"/>
          </ac:spMkLst>
        </pc:spChg>
        <pc:spChg chg="del">
          <ac:chgData name="Kopparti, Deepika" userId="0ade7a85-e89a-4b2e-8d87-86ef0b4ae549" providerId="ADAL" clId="{53F7AAC1-409F-45B7-9C7B-DB16121BCDEF}" dt="2022-02-09T13:49:49.055" v="541" actId="478"/>
          <ac:spMkLst>
            <pc:docMk/>
            <pc:sldMk cId="2638823839" sldId="3431"/>
            <ac:spMk id="4" creationId="{AD461CA9-E901-4718-98EF-752AF326B8E8}"/>
          </ac:spMkLst>
        </pc:spChg>
      </pc:sldChg>
      <pc:sldChg chg="add del">
        <pc:chgData name="Kopparti, Deepika" userId="0ade7a85-e89a-4b2e-8d87-86ef0b4ae549" providerId="ADAL" clId="{53F7AAC1-409F-45B7-9C7B-DB16121BCDEF}" dt="2022-02-09T11:42:41.649" v="358" actId="47"/>
        <pc:sldMkLst>
          <pc:docMk/>
          <pc:sldMk cId="3968948269" sldId="3431"/>
        </pc:sldMkLst>
      </pc:sldChg>
    </pc:docChg>
  </pc:docChgLst>
  <pc:docChgLst>
    <pc:chgData name="Gulati, Vandana" userId="b9732bce-ab4f-42d0-8a65-55003e79c856" providerId="ADAL" clId="{9E12D3EC-87E1-413D-843B-5608C3A6EC32}"/>
    <pc:docChg chg="undo custSel modSld">
      <pc:chgData name="Gulati, Vandana" userId="b9732bce-ab4f-42d0-8a65-55003e79c856" providerId="ADAL" clId="{9E12D3EC-87E1-413D-843B-5608C3A6EC32}" dt="2022-02-10T10:06:24.320" v="260" actId="20577"/>
      <pc:docMkLst>
        <pc:docMk/>
      </pc:docMkLst>
      <pc:sldChg chg="modSp mod">
        <pc:chgData name="Gulati, Vandana" userId="b9732bce-ab4f-42d0-8a65-55003e79c856" providerId="ADAL" clId="{9E12D3EC-87E1-413D-843B-5608C3A6EC32}" dt="2022-02-09T11:48:51.600" v="193"/>
        <pc:sldMkLst>
          <pc:docMk/>
          <pc:sldMk cId="1216895329" sldId="256"/>
        </pc:sldMkLst>
        <pc:spChg chg="mod">
          <ac:chgData name="Gulati, Vandana" userId="b9732bce-ab4f-42d0-8a65-55003e79c856" providerId="ADAL" clId="{9E12D3EC-87E1-413D-843B-5608C3A6EC32}" dt="2022-02-09T11:48:51.600" v="193"/>
          <ac:spMkLst>
            <pc:docMk/>
            <pc:sldMk cId="1216895329" sldId="256"/>
            <ac:spMk id="2" creationId="{8B59BC70-5212-4480-94CB-BA4E83053E3F}"/>
          </ac:spMkLst>
        </pc:spChg>
      </pc:sldChg>
      <pc:sldChg chg="addSp delSp modSp mod">
        <pc:chgData name="Gulati, Vandana" userId="b9732bce-ab4f-42d0-8a65-55003e79c856" providerId="ADAL" clId="{9E12D3EC-87E1-413D-843B-5608C3A6EC32}" dt="2022-02-10T07:00:02.303" v="220" actId="108"/>
        <pc:sldMkLst>
          <pc:docMk/>
          <pc:sldMk cId="599388643" sldId="406"/>
        </pc:sldMkLst>
        <pc:spChg chg="add del mod">
          <ac:chgData name="Gulati, Vandana" userId="b9732bce-ab4f-42d0-8a65-55003e79c856" providerId="ADAL" clId="{9E12D3EC-87E1-413D-843B-5608C3A6EC32}" dt="2022-02-10T06:58:22.803" v="199"/>
          <ac:spMkLst>
            <pc:docMk/>
            <pc:sldMk cId="599388643" sldId="406"/>
            <ac:spMk id="4" creationId="{DE4F4890-3F43-428A-A326-2B400412CA2B}"/>
          </ac:spMkLst>
        </pc:spChg>
        <pc:spChg chg="add del mod">
          <ac:chgData name="Gulati, Vandana" userId="b9732bce-ab4f-42d0-8a65-55003e79c856" providerId="ADAL" clId="{9E12D3EC-87E1-413D-843B-5608C3A6EC32}" dt="2022-02-10T06:58:22.803" v="199"/>
          <ac:spMkLst>
            <pc:docMk/>
            <pc:sldMk cId="599388643" sldId="406"/>
            <ac:spMk id="5" creationId="{1F13BA2D-0859-4691-98D9-4465976DC76E}"/>
          </ac:spMkLst>
        </pc:spChg>
        <pc:spChg chg="add del mod">
          <ac:chgData name="Gulati, Vandana" userId="b9732bce-ab4f-42d0-8a65-55003e79c856" providerId="ADAL" clId="{9E12D3EC-87E1-413D-843B-5608C3A6EC32}" dt="2022-02-10T06:58:22.803" v="199"/>
          <ac:spMkLst>
            <pc:docMk/>
            <pc:sldMk cId="599388643" sldId="406"/>
            <ac:spMk id="6" creationId="{534F4228-7135-4456-8F68-57C962B44089}"/>
          </ac:spMkLst>
        </pc:spChg>
        <pc:spChg chg="add del mod">
          <ac:chgData name="Gulati, Vandana" userId="b9732bce-ab4f-42d0-8a65-55003e79c856" providerId="ADAL" clId="{9E12D3EC-87E1-413D-843B-5608C3A6EC32}" dt="2022-02-10T06:58:22.803" v="199"/>
          <ac:spMkLst>
            <pc:docMk/>
            <pc:sldMk cId="599388643" sldId="406"/>
            <ac:spMk id="7" creationId="{DF9942F3-6A99-4B8E-9AAF-7A5B5DF7029B}"/>
          </ac:spMkLst>
        </pc:spChg>
        <pc:spChg chg="add del mod">
          <ac:chgData name="Gulati, Vandana" userId="b9732bce-ab4f-42d0-8a65-55003e79c856" providerId="ADAL" clId="{9E12D3EC-87E1-413D-843B-5608C3A6EC32}" dt="2022-02-10T06:58:22.803" v="199"/>
          <ac:spMkLst>
            <pc:docMk/>
            <pc:sldMk cId="599388643" sldId="406"/>
            <ac:spMk id="8" creationId="{8F080C8B-3443-4CD2-B866-908D0A52AE18}"/>
          </ac:spMkLst>
        </pc:spChg>
        <pc:spChg chg="add del mod">
          <ac:chgData name="Gulati, Vandana" userId="b9732bce-ab4f-42d0-8a65-55003e79c856" providerId="ADAL" clId="{9E12D3EC-87E1-413D-843B-5608C3A6EC32}" dt="2022-02-10T06:58:22.803" v="199"/>
          <ac:spMkLst>
            <pc:docMk/>
            <pc:sldMk cId="599388643" sldId="406"/>
            <ac:spMk id="9" creationId="{B0F367F3-E9A7-461E-835F-24F92D8FDDC5}"/>
          </ac:spMkLst>
        </pc:spChg>
        <pc:spChg chg="add del mod">
          <ac:chgData name="Gulati, Vandana" userId="b9732bce-ab4f-42d0-8a65-55003e79c856" providerId="ADAL" clId="{9E12D3EC-87E1-413D-843B-5608C3A6EC32}" dt="2022-02-10T06:58:22.803" v="199"/>
          <ac:spMkLst>
            <pc:docMk/>
            <pc:sldMk cId="599388643" sldId="406"/>
            <ac:spMk id="10" creationId="{E5C4D671-3690-4F4B-9BC9-16898F7E1606}"/>
          </ac:spMkLst>
        </pc:spChg>
        <pc:spChg chg="add del mod">
          <ac:chgData name="Gulati, Vandana" userId="b9732bce-ab4f-42d0-8a65-55003e79c856" providerId="ADAL" clId="{9E12D3EC-87E1-413D-843B-5608C3A6EC32}" dt="2022-02-10T06:58:22.803" v="199"/>
          <ac:spMkLst>
            <pc:docMk/>
            <pc:sldMk cId="599388643" sldId="406"/>
            <ac:spMk id="11" creationId="{EF8ADDDA-A6EE-43B1-937D-EBEDFFB918C6}"/>
          </ac:spMkLst>
        </pc:spChg>
        <pc:spChg chg="add del mod">
          <ac:chgData name="Gulati, Vandana" userId="b9732bce-ab4f-42d0-8a65-55003e79c856" providerId="ADAL" clId="{9E12D3EC-87E1-413D-843B-5608C3A6EC32}" dt="2022-02-10T06:58:22.803" v="199"/>
          <ac:spMkLst>
            <pc:docMk/>
            <pc:sldMk cId="599388643" sldId="406"/>
            <ac:spMk id="12" creationId="{13C65513-1E25-41D2-9248-415E9760CE18}"/>
          </ac:spMkLst>
        </pc:spChg>
        <pc:spChg chg="add del mod">
          <ac:chgData name="Gulati, Vandana" userId="b9732bce-ab4f-42d0-8a65-55003e79c856" providerId="ADAL" clId="{9E12D3EC-87E1-413D-843B-5608C3A6EC32}" dt="2022-02-10T06:58:22.803" v="199"/>
          <ac:spMkLst>
            <pc:docMk/>
            <pc:sldMk cId="599388643" sldId="406"/>
            <ac:spMk id="13" creationId="{E7A6895B-5522-4A1F-B360-8AADEA2ED648}"/>
          </ac:spMkLst>
        </pc:spChg>
        <pc:spChg chg="add del mod">
          <ac:chgData name="Gulati, Vandana" userId="b9732bce-ab4f-42d0-8a65-55003e79c856" providerId="ADAL" clId="{9E12D3EC-87E1-413D-843B-5608C3A6EC32}" dt="2022-02-10T06:58:22.803" v="199"/>
          <ac:spMkLst>
            <pc:docMk/>
            <pc:sldMk cId="599388643" sldId="406"/>
            <ac:spMk id="14" creationId="{CA8DA3D3-AF27-46B4-9CA2-7A98FCFA8C13}"/>
          </ac:spMkLst>
        </pc:spChg>
        <pc:spChg chg="add del mod">
          <ac:chgData name="Gulati, Vandana" userId="b9732bce-ab4f-42d0-8a65-55003e79c856" providerId="ADAL" clId="{9E12D3EC-87E1-413D-843B-5608C3A6EC32}" dt="2022-02-10T06:58:22.803" v="199"/>
          <ac:spMkLst>
            <pc:docMk/>
            <pc:sldMk cId="599388643" sldId="406"/>
            <ac:spMk id="15" creationId="{5B222063-C79C-4B3E-B097-7BF3274E1BC9}"/>
          </ac:spMkLst>
        </pc:spChg>
        <pc:spChg chg="add del mod">
          <ac:chgData name="Gulati, Vandana" userId="b9732bce-ab4f-42d0-8a65-55003e79c856" providerId="ADAL" clId="{9E12D3EC-87E1-413D-843B-5608C3A6EC32}" dt="2022-02-10T06:58:33.925" v="202" actId="478"/>
          <ac:spMkLst>
            <pc:docMk/>
            <pc:sldMk cId="599388643" sldId="406"/>
            <ac:spMk id="16" creationId="{D5F535FF-5D5A-4F91-961A-FE2256A9D9DE}"/>
          </ac:spMkLst>
        </pc:spChg>
        <pc:spChg chg="add del mod">
          <ac:chgData name="Gulati, Vandana" userId="b9732bce-ab4f-42d0-8a65-55003e79c856" providerId="ADAL" clId="{9E12D3EC-87E1-413D-843B-5608C3A6EC32}" dt="2022-02-10T06:58:51.001" v="207" actId="1076"/>
          <ac:spMkLst>
            <pc:docMk/>
            <pc:sldMk cId="599388643" sldId="406"/>
            <ac:spMk id="17" creationId="{96FEE1F6-1063-4798-B711-87A6491135E6}"/>
          </ac:spMkLst>
        </pc:spChg>
        <pc:spChg chg="add del mod">
          <ac:chgData name="Gulati, Vandana" userId="b9732bce-ab4f-42d0-8a65-55003e79c856" providerId="ADAL" clId="{9E12D3EC-87E1-413D-843B-5608C3A6EC32}" dt="2022-02-10T06:58:33.925" v="202" actId="478"/>
          <ac:spMkLst>
            <pc:docMk/>
            <pc:sldMk cId="599388643" sldId="406"/>
            <ac:spMk id="18" creationId="{0E50DC71-CA80-45E8-AF39-B008AE0578C9}"/>
          </ac:spMkLst>
        </pc:spChg>
        <pc:spChg chg="add del mod">
          <ac:chgData name="Gulati, Vandana" userId="b9732bce-ab4f-42d0-8a65-55003e79c856" providerId="ADAL" clId="{9E12D3EC-87E1-413D-843B-5608C3A6EC32}" dt="2022-02-10T06:59:58.613" v="219" actId="108"/>
          <ac:spMkLst>
            <pc:docMk/>
            <pc:sldMk cId="599388643" sldId="406"/>
            <ac:spMk id="19" creationId="{5BC49122-0228-4B6B-AAC1-6E93AFF9C159}"/>
          </ac:spMkLst>
        </pc:spChg>
        <pc:spChg chg="add del mod">
          <ac:chgData name="Gulati, Vandana" userId="b9732bce-ab4f-42d0-8a65-55003e79c856" providerId="ADAL" clId="{9E12D3EC-87E1-413D-843B-5608C3A6EC32}" dt="2022-02-10T07:00:02.303" v="220" actId="108"/>
          <ac:spMkLst>
            <pc:docMk/>
            <pc:sldMk cId="599388643" sldId="406"/>
            <ac:spMk id="20" creationId="{AF444282-EDC5-4BB5-94C1-7B9CCFF94114}"/>
          </ac:spMkLst>
        </pc:spChg>
        <pc:spChg chg="add del mod">
          <ac:chgData name="Gulati, Vandana" userId="b9732bce-ab4f-42d0-8a65-55003e79c856" providerId="ADAL" clId="{9E12D3EC-87E1-413D-843B-5608C3A6EC32}" dt="2022-02-10T06:58:33.925" v="202" actId="478"/>
          <ac:spMkLst>
            <pc:docMk/>
            <pc:sldMk cId="599388643" sldId="406"/>
            <ac:spMk id="21" creationId="{4690EF73-DC16-4726-974D-75C499A00032}"/>
          </ac:spMkLst>
        </pc:spChg>
        <pc:spChg chg="add del mod">
          <ac:chgData name="Gulati, Vandana" userId="b9732bce-ab4f-42d0-8a65-55003e79c856" providerId="ADAL" clId="{9E12D3EC-87E1-413D-843B-5608C3A6EC32}" dt="2022-02-10T06:58:33.925" v="202" actId="478"/>
          <ac:spMkLst>
            <pc:docMk/>
            <pc:sldMk cId="599388643" sldId="406"/>
            <ac:spMk id="22" creationId="{025612E0-AF4A-4721-8887-6BD25A3E63D4}"/>
          </ac:spMkLst>
        </pc:spChg>
        <pc:spChg chg="add del mod">
          <ac:chgData name="Gulati, Vandana" userId="b9732bce-ab4f-42d0-8a65-55003e79c856" providerId="ADAL" clId="{9E12D3EC-87E1-413D-843B-5608C3A6EC32}" dt="2022-02-10T06:58:33.925" v="202" actId="478"/>
          <ac:spMkLst>
            <pc:docMk/>
            <pc:sldMk cId="599388643" sldId="406"/>
            <ac:spMk id="23" creationId="{C0C06324-36F2-4C9D-81BD-F5F326CEACFE}"/>
          </ac:spMkLst>
        </pc:spChg>
        <pc:spChg chg="add del mod">
          <ac:chgData name="Gulati, Vandana" userId="b9732bce-ab4f-42d0-8a65-55003e79c856" providerId="ADAL" clId="{9E12D3EC-87E1-413D-843B-5608C3A6EC32}" dt="2022-02-10T06:58:33.925" v="202" actId="478"/>
          <ac:spMkLst>
            <pc:docMk/>
            <pc:sldMk cId="599388643" sldId="406"/>
            <ac:spMk id="24" creationId="{625EDB04-9022-4BC2-9273-B605F6D5777C}"/>
          </ac:spMkLst>
        </pc:spChg>
        <pc:spChg chg="add del mod">
          <ac:chgData name="Gulati, Vandana" userId="b9732bce-ab4f-42d0-8a65-55003e79c856" providerId="ADAL" clId="{9E12D3EC-87E1-413D-843B-5608C3A6EC32}" dt="2022-02-10T06:59:20.256" v="212"/>
          <ac:spMkLst>
            <pc:docMk/>
            <pc:sldMk cId="599388643" sldId="406"/>
            <ac:spMk id="25" creationId="{F178CCF5-43F9-4511-8ABD-E586C4D48DCE}"/>
          </ac:spMkLst>
        </pc:spChg>
        <pc:spChg chg="add del mod">
          <ac:chgData name="Gulati, Vandana" userId="b9732bce-ab4f-42d0-8a65-55003e79c856" providerId="ADAL" clId="{9E12D3EC-87E1-413D-843B-5608C3A6EC32}" dt="2022-02-10T06:59:42.786" v="218" actId="478"/>
          <ac:spMkLst>
            <pc:docMk/>
            <pc:sldMk cId="599388643" sldId="406"/>
            <ac:spMk id="26" creationId="{AB9D01DE-DF29-488B-BCA6-79CF7258ADC4}"/>
          </ac:spMkLst>
        </pc:spChg>
        <pc:spChg chg="add del mod">
          <ac:chgData name="Gulati, Vandana" userId="b9732bce-ab4f-42d0-8a65-55003e79c856" providerId="ADAL" clId="{9E12D3EC-87E1-413D-843B-5608C3A6EC32}" dt="2022-02-10T06:58:39.429" v="203" actId="478"/>
          <ac:spMkLst>
            <pc:docMk/>
            <pc:sldMk cId="599388643" sldId="406"/>
            <ac:spMk id="27" creationId="{0636A9D4-FABF-4664-8E41-CB68AC86FC07}"/>
          </ac:spMkLst>
        </pc:spChg>
      </pc:sldChg>
      <pc:sldChg chg="modSp mod">
        <pc:chgData name="Gulati, Vandana" userId="b9732bce-ab4f-42d0-8a65-55003e79c856" providerId="ADAL" clId="{9E12D3EC-87E1-413D-843B-5608C3A6EC32}" dt="2022-02-10T07:45:09.959" v="227" actId="1036"/>
        <pc:sldMkLst>
          <pc:docMk/>
          <pc:sldMk cId="826655298" sldId="3427"/>
        </pc:sldMkLst>
        <pc:cxnChg chg="mod">
          <ac:chgData name="Gulati, Vandana" userId="b9732bce-ab4f-42d0-8a65-55003e79c856" providerId="ADAL" clId="{9E12D3EC-87E1-413D-843B-5608C3A6EC32}" dt="2022-02-10T07:45:09.959" v="227" actId="1036"/>
          <ac:cxnSpMkLst>
            <pc:docMk/>
            <pc:sldMk cId="826655298" sldId="3427"/>
            <ac:cxnSpMk id="63" creationId="{69149598-8A77-4D63-A7DB-00EACBC67994}"/>
          </ac:cxnSpMkLst>
        </pc:cxnChg>
      </pc:sldChg>
      <pc:sldChg chg="modSp mod">
        <pc:chgData name="Gulati, Vandana" userId="b9732bce-ab4f-42d0-8a65-55003e79c856" providerId="ADAL" clId="{9E12D3EC-87E1-413D-843B-5608C3A6EC32}" dt="2022-02-10T10:06:24.320" v="260" actId="20577"/>
        <pc:sldMkLst>
          <pc:docMk/>
          <pc:sldMk cId="3168080307" sldId="3430"/>
        </pc:sldMkLst>
        <pc:graphicFrameChg chg="mod modGraphic">
          <ac:chgData name="Gulati, Vandana" userId="b9732bce-ab4f-42d0-8a65-55003e79c856" providerId="ADAL" clId="{9E12D3EC-87E1-413D-843B-5608C3A6EC32}" dt="2022-02-10T10:06:24.320" v="260" actId="20577"/>
          <ac:graphicFrameMkLst>
            <pc:docMk/>
            <pc:sldMk cId="3168080307" sldId="3430"/>
            <ac:graphicFrameMk id="7" creationId="{BA6D73BD-7D6C-492A-8462-6B693D8B99C5}"/>
          </ac:graphicFrameMkLst>
        </pc:graphicFrameChg>
      </pc:sldChg>
    </pc:docChg>
  </pc:docChgLst>
  <pc:docChgLst>
    <pc:chgData name="Sreekanth, Boya" userId="S::sreekanth_boya@optum.com::b73c5cb3-d633-43ae-815e-24dca8480bc8" providerId="AD" clId="Web-{5DF4E37A-7067-4D75-882F-2824CF09E831}"/>
    <pc:docChg chg="modSld">
      <pc:chgData name="Sreekanth, Boya" userId="S::sreekanth_boya@optum.com::b73c5cb3-d633-43ae-815e-24dca8480bc8" providerId="AD" clId="Web-{5DF4E37A-7067-4D75-882F-2824CF09E831}" dt="2022-02-11T13:36:25.872" v="7" actId="20577"/>
      <pc:docMkLst>
        <pc:docMk/>
      </pc:docMkLst>
      <pc:sldChg chg="modSp">
        <pc:chgData name="Sreekanth, Boya" userId="S::sreekanth_boya@optum.com::b73c5cb3-d633-43ae-815e-24dca8480bc8" providerId="AD" clId="Web-{5DF4E37A-7067-4D75-882F-2824CF09E831}" dt="2022-02-11T13:34:39.545" v="3"/>
        <pc:sldMkLst>
          <pc:docMk/>
          <pc:sldMk cId="3903285849" sldId="257"/>
        </pc:sldMkLst>
        <pc:spChg chg="mod">
          <ac:chgData name="Sreekanth, Boya" userId="S::sreekanth_boya@optum.com::b73c5cb3-d633-43ae-815e-24dca8480bc8" providerId="AD" clId="Web-{5DF4E37A-7067-4D75-882F-2824CF09E831}" dt="2022-02-11T13:34:39.545" v="3"/>
          <ac:spMkLst>
            <pc:docMk/>
            <pc:sldMk cId="3903285849" sldId="257"/>
            <ac:spMk id="4" creationId="{66513136-6B15-45F3-BBC6-DC497D53A6D6}"/>
          </ac:spMkLst>
        </pc:spChg>
      </pc:sldChg>
      <pc:sldChg chg="modSp">
        <pc:chgData name="Sreekanth, Boya" userId="S::sreekanth_boya@optum.com::b73c5cb3-d633-43ae-815e-24dca8480bc8" providerId="AD" clId="Web-{5DF4E37A-7067-4D75-882F-2824CF09E831}" dt="2022-02-11T13:36:03.060" v="4" actId="1076"/>
        <pc:sldMkLst>
          <pc:docMk/>
          <pc:sldMk cId="3235625831" sldId="3488"/>
        </pc:sldMkLst>
        <pc:spChg chg="mod">
          <ac:chgData name="Sreekanth, Boya" userId="S::sreekanth_boya@optum.com::b73c5cb3-d633-43ae-815e-24dca8480bc8" providerId="AD" clId="Web-{5DF4E37A-7067-4D75-882F-2824CF09E831}" dt="2022-02-11T13:36:03.060" v="4" actId="1076"/>
          <ac:spMkLst>
            <pc:docMk/>
            <pc:sldMk cId="3235625831" sldId="3488"/>
            <ac:spMk id="9" creationId="{12E7D77C-7D57-0C4E-A733-278C74DFB446}"/>
          </ac:spMkLst>
        </pc:spChg>
      </pc:sldChg>
      <pc:sldChg chg="addSp modSp">
        <pc:chgData name="Sreekanth, Boya" userId="S::sreekanth_boya@optum.com::b73c5cb3-d633-43ae-815e-24dca8480bc8" providerId="AD" clId="Web-{5DF4E37A-7067-4D75-882F-2824CF09E831}" dt="2022-02-11T13:36:25.872" v="7" actId="20577"/>
        <pc:sldMkLst>
          <pc:docMk/>
          <pc:sldMk cId="1796025525" sldId="1448942092"/>
        </pc:sldMkLst>
        <pc:spChg chg="mod">
          <ac:chgData name="Sreekanth, Boya" userId="S::sreekanth_boya@optum.com::b73c5cb3-d633-43ae-815e-24dca8480bc8" providerId="AD" clId="Web-{5DF4E37A-7067-4D75-882F-2824CF09E831}" dt="2022-02-11T13:36:25.872" v="7" actId="20577"/>
          <ac:spMkLst>
            <pc:docMk/>
            <pc:sldMk cId="1796025525" sldId="1448942092"/>
            <ac:spMk id="5" creationId="{6BAECCDC-B05E-4EA3-B4D4-CB448B8495EF}"/>
          </ac:spMkLst>
        </pc:spChg>
        <pc:cxnChg chg="add">
          <ac:chgData name="Sreekanth, Boya" userId="S::sreekanth_boya@optum.com::b73c5cb3-d633-43ae-815e-24dca8480bc8" providerId="AD" clId="Web-{5DF4E37A-7067-4D75-882F-2824CF09E831}" dt="2022-02-11T13:36:09.576" v="5"/>
          <ac:cxnSpMkLst>
            <pc:docMk/>
            <pc:sldMk cId="1796025525" sldId="1448942092"/>
            <ac:cxnSpMk id="3" creationId="{F4A9E49F-447B-4F33-8D9B-B349186266A4}"/>
          </ac:cxnSpMkLst>
        </pc:cxnChg>
      </pc:sldChg>
    </pc:docChg>
  </pc:docChgLst>
  <pc:docChgLst>
    <pc:chgData name="Pandey, Brijesh" userId="2bc724bc-4624-4177-a245-7e7eb259ff85" providerId="ADAL" clId="{57609284-D71C-1146-94AA-3ACE91D902EF}"/>
    <pc:docChg chg="undo custSel modSld">
      <pc:chgData name="Pandey, Brijesh" userId="2bc724bc-4624-4177-a245-7e7eb259ff85" providerId="ADAL" clId="{57609284-D71C-1146-94AA-3ACE91D902EF}" dt="2022-02-14T16:37:46.753" v="955" actId="20577"/>
      <pc:docMkLst>
        <pc:docMk/>
      </pc:docMkLst>
      <pc:sldChg chg="addSp modSp mod">
        <pc:chgData name="Pandey, Brijesh" userId="2bc724bc-4624-4177-a245-7e7eb259ff85" providerId="ADAL" clId="{57609284-D71C-1146-94AA-3ACE91D902EF}" dt="2022-02-11T13:09:09.615" v="403"/>
        <pc:sldMkLst>
          <pc:docMk/>
          <pc:sldMk cId="1647153142" sldId="3428"/>
        </pc:sldMkLst>
        <pc:spChg chg="add mod">
          <ac:chgData name="Pandey, Brijesh" userId="2bc724bc-4624-4177-a245-7e7eb259ff85" providerId="ADAL" clId="{57609284-D71C-1146-94AA-3ACE91D902EF}" dt="2022-02-11T13:09:09.615" v="403"/>
          <ac:spMkLst>
            <pc:docMk/>
            <pc:sldMk cId="1647153142" sldId="3428"/>
            <ac:spMk id="2" creationId="{39AC45F5-37D2-0C42-BE56-881E36484D1B}"/>
          </ac:spMkLst>
        </pc:spChg>
      </pc:sldChg>
      <pc:sldChg chg="modSp mod">
        <pc:chgData name="Pandey, Brijesh" userId="2bc724bc-4624-4177-a245-7e7eb259ff85" providerId="ADAL" clId="{57609284-D71C-1146-94AA-3ACE91D902EF}" dt="2022-02-14T16:37:46.753" v="955" actId="20577"/>
        <pc:sldMkLst>
          <pc:docMk/>
          <pc:sldMk cId="3392199148" sldId="3483"/>
        </pc:sldMkLst>
        <pc:graphicFrameChg chg="mod modGraphic">
          <ac:chgData name="Pandey, Brijesh" userId="2bc724bc-4624-4177-a245-7e7eb259ff85" providerId="ADAL" clId="{57609284-D71C-1146-94AA-3ACE91D902EF}" dt="2022-02-14T16:37:46.753" v="955" actId="20577"/>
          <ac:graphicFrameMkLst>
            <pc:docMk/>
            <pc:sldMk cId="3392199148" sldId="3483"/>
            <ac:graphicFrameMk id="7" creationId="{89CA0C1F-15AD-114F-9898-D5E725584490}"/>
          </ac:graphicFrameMkLst>
        </pc:graphicFrameChg>
        <pc:graphicFrameChg chg="mod modGraphic">
          <ac:chgData name="Pandey, Brijesh" userId="2bc724bc-4624-4177-a245-7e7eb259ff85" providerId="ADAL" clId="{57609284-D71C-1146-94AA-3ACE91D902EF}" dt="2022-02-14T08:34:57.031" v="929" actId="14100"/>
          <ac:graphicFrameMkLst>
            <pc:docMk/>
            <pc:sldMk cId="3392199148" sldId="3483"/>
            <ac:graphicFrameMk id="13" creationId="{B4519A02-74CB-1844-B1D8-69120FF22AC0}"/>
          </ac:graphicFrameMkLst>
        </pc:graphicFrameChg>
      </pc:sldChg>
      <pc:sldChg chg="modSp mod">
        <pc:chgData name="Pandey, Brijesh" userId="2bc724bc-4624-4177-a245-7e7eb259ff85" providerId="ADAL" clId="{57609284-D71C-1146-94AA-3ACE91D902EF}" dt="2022-02-14T08:30:04.088" v="890" actId="20577"/>
        <pc:sldMkLst>
          <pc:docMk/>
          <pc:sldMk cId="3662803665" sldId="3500"/>
        </pc:sldMkLst>
        <pc:spChg chg="mod">
          <ac:chgData name="Pandey, Brijesh" userId="2bc724bc-4624-4177-a245-7e7eb259ff85" providerId="ADAL" clId="{57609284-D71C-1146-94AA-3ACE91D902EF}" dt="2022-02-14T08:30:04.088" v="890" actId="20577"/>
          <ac:spMkLst>
            <pc:docMk/>
            <pc:sldMk cId="3662803665" sldId="3500"/>
            <ac:spMk id="10" creationId="{FF198959-8F84-344D-A5F7-90264B3383C4}"/>
          </ac:spMkLst>
        </pc:spChg>
      </pc:sldChg>
      <pc:sldChg chg="modSp mod">
        <pc:chgData name="Pandey, Brijesh" userId="2bc724bc-4624-4177-a245-7e7eb259ff85" providerId="ADAL" clId="{57609284-D71C-1146-94AA-3ACE91D902EF}" dt="2022-02-14T08:15:08.583" v="583" actId="242"/>
        <pc:sldMkLst>
          <pc:docMk/>
          <pc:sldMk cId="2538208944" sldId="1448942090"/>
        </pc:sldMkLst>
        <pc:graphicFrameChg chg="mod modGraphic">
          <ac:chgData name="Pandey, Brijesh" userId="2bc724bc-4624-4177-a245-7e7eb259ff85" providerId="ADAL" clId="{57609284-D71C-1146-94AA-3ACE91D902EF}" dt="2022-02-14T08:15:08.583" v="583" actId="242"/>
          <ac:graphicFrameMkLst>
            <pc:docMk/>
            <pc:sldMk cId="2538208944" sldId="1448942090"/>
            <ac:graphicFrameMk id="3" creationId="{8FB1D023-7CDF-4D5A-B31B-FD4CA49F4459}"/>
          </ac:graphicFrameMkLst>
        </pc:graphicFrameChg>
      </pc:sldChg>
      <pc:sldChg chg="addSp modSp mod">
        <pc:chgData name="Pandey, Brijesh" userId="2bc724bc-4624-4177-a245-7e7eb259ff85" providerId="ADAL" clId="{57609284-D71C-1146-94AA-3ACE91D902EF}" dt="2022-02-14T07:30:18.734" v="571" actId="20577"/>
        <pc:sldMkLst>
          <pc:docMk/>
          <pc:sldMk cId="207720871" sldId="1448942096"/>
        </pc:sldMkLst>
        <pc:spChg chg="add mod">
          <ac:chgData name="Pandey, Brijesh" userId="2bc724bc-4624-4177-a245-7e7eb259ff85" providerId="ADAL" clId="{57609284-D71C-1146-94AA-3ACE91D902EF}" dt="2022-02-14T07:30:18.734" v="571" actId="20577"/>
          <ac:spMkLst>
            <pc:docMk/>
            <pc:sldMk cId="207720871" sldId="1448942096"/>
            <ac:spMk id="4" creationId="{FBD23E1B-232C-6444-ACEF-7205FB48562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1/30/23</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1</a:t>
            </a:fld>
            <a:endParaRPr lang="en-US"/>
          </a:p>
        </p:txBody>
      </p:sp>
    </p:spTree>
    <p:extLst>
      <p:ext uri="{BB962C8B-B14F-4D97-AF65-F5344CB8AC3E}">
        <p14:creationId xmlns:p14="http://schemas.microsoft.com/office/powerpoint/2010/main" val="87323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semantics of HTTP are the same, and no changes were made to the offered functionality or core concepts such as HTTP methods, status codes, URIs, and header fields.</a:t>
            </a:r>
          </a:p>
        </p:txBody>
      </p:sp>
      <p:sp>
        <p:nvSpPr>
          <p:cNvPr id="4" name="Slide Number Placeholder 3"/>
          <p:cNvSpPr>
            <a:spLocks noGrp="1"/>
          </p:cNvSpPr>
          <p:nvPr>
            <p:ph type="sldNum" sz="quarter" idx="5"/>
          </p:nvPr>
        </p:nvSpPr>
        <p:spPr/>
        <p:txBody>
          <a:bodyPr/>
          <a:lstStyle/>
          <a:p>
            <a:fld id="{2D5E816B-EE8A-4A59-BF27-832760D86835}" type="slidenum">
              <a:rPr lang="en-US" smtClean="0"/>
              <a:t>5</a:t>
            </a:fld>
            <a:endParaRPr lang="en-US"/>
          </a:p>
        </p:txBody>
      </p:sp>
    </p:spTree>
    <p:extLst>
      <p:ext uri="{BB962C8B-B14F-4D97-AF65-F5344CB8AC3E}">
        <p14:creationId xmlns:p14="http://schemas.microsoft.com/office/powerpoint/2010/main" val="469236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19</a:t>
            </a:fld>
            <a:endParaRPr lang="en-US"/>
          </a:p>
        </p:txBody>
      </p:sp>
    </p:spTree>
    <p:extLst>
      <p:ext uri="{BB962C8B-B14F-4D97-AF65-F5344CB8AC3E}">
        <p14:creationId xmlns:p14="http://schemas.microsoft.com/office/powerpoint/2010/main" val="110044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22</a:t>
            </a:fld>
            <a:endParaRPr lang="en-US"/>
          </a:p>
        </p:txBody>
      </p:sp>
    </p:spTree>
    <p:extLst>
      <p:ext uri="{BB962C8B-B14F-4D97-AF65-F5344CB8AC3E}">
        <p14:creationId xmlns:p14="http://schemas.microsoft.com/office/powerpoint/2010/main" val="188776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lucid.app</a:t>
            </a:r>
            <a:r>
              <a:rPr lang="en-US" dirty="0"/>
              <a:t>/</a:t>
            </a:r>
            <a:r>
              <a:rPr lang="en-US" dirty="0" err="1"/>
              <a:t>lucidchart</a:t>
            </a:r>
            <a:r>
              <a:rPr lang="en-US" dirty="0"/>
              <a:t>/2f94d0ce-db1d-4b4b-935e-3e85b2b612fd/</a:t>
            </a:r>
            <a:r>
              <a:rPr lang="en-US" dirty="0" err="1"/>
              <a:t>edit?viewport_loc</a:t>
            </a:r>
            <a:r>
              <a:rPr lang="en-US" dirty="0"/>
              <a:t>=142%2C961%2C2289%2C1191%2C0_0&amp;invitationId=inv_7c905028-4699-4e35-86b4-b815f263c5fc</a:t>
            </a:r>
          </a:p>
        </p:txBody>
      </p:sp>
      <p:sp>
        <p:nvSpPr>
          <p:cNvPr id="4" name="Slide Number Placeholder 3"/>
          <p:cNvSpPr>
            <a:spLocks noGrp="1"/>
          </p:cNvSpPr>
          <p:nvPr>
            <p:ph type="sldNum" sz="quarter" idx="5"/>
          </p:nvPr>
        </p:nvSpPr>
        <p:spPr/>
        <p:txBody>
          <a:bodyPr/>
          <a:lstStyle/>
          <a:p>
            <a:fld id="{2D5E816B-EE8A-4A59-BF27-832760D86835}" type="slidenum">
              <a:rPr lang="en-US" smtClean="0"/>
              <a:t>23</a:t>
            </a:fld>
            <a:endParaRPr lang="en-US"/>
          </a:p>
        </p:txBody>
      </p:sp>
    </p:spTree>
    <p:extLst>
      <p:ext uri="{BB962C8B-B14F-4D97-AF65-F5344CB8AC3E}">
        <p14:creationId xmlns:p14="http://schemas.microsoft.com/office/powerpoint/2010/main" val="2712165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lucid.app</a:t>
            </a:r>
            <a:r>
              <a:rPr lang="en-US" dirty="0"/>
              <a:t>/</a:t>
            </a:r>
            <a:r>
              <a:rPr lang="en-US" dirty="0" err="1"/>
              <a:t>lucidchart</a:t>
            </a:r>
            <a:r>
              <a:rPr lang="en-US" dirty="0"/>
              <a:t>/2f94d0ce-db1d-4b4b-935e-3e85b2b612fd/</a:t>
            </a:r>
            <a:r>
              <a:rPr lang="en-US" dirty="0" err="1"/>
              <a:t>edit?viewport_loc</a:t>
            </a:r>
            <a:r>
              <a:rPr lang="en-US" dirty="0"/>
              <a:t>=142%2C961%2C2289%2C1191%2C0_0&amp;invitationId=inv_7c905028-4699-4e35-86b4-b815f263c5fc</a:t>
            </a:r>
          </a:p>
        </p:txBody>
      </p:sp>
      <p:sp>
        <p:nvSpPr>
          <p:cNvPr id="4" name="Slide Number Placeholder 3"/>
          <p:cNvSpPr>
            <a:spLocks noGrp="1"/>
          </p:cNvSpPr>
          <p:nvPr>
            <p:ph type="sldNum" sz="quarter" idx="5"/>
          </p:nvPr>
        </p:nvSpPr>
        <p:spPr/>
        <p:txBody>
          <a:bodyPr/>
          <a:lstStyle/>
          <a:p>
            <a:fld id="{2D5E816B-EE8A-4A59-BF27-832760D86835}" type="slidenum">
              <a:rPr lang="en-US" smtClean="0"/>
              <a:t>24</a:t>
            </a:fld>
            <a:endParaRPr lang="en-US"/>
          </a:p>
        </p:txBody>
      </p:sp>
    </p:spTree>
    <p:extLst>
      <p:ext uri="{BB962C8B-B14F-4D97-AF65-F5344CB8AC3E}">
        <p14:creationId xmlns:p14="http://schemas.microsoft.com/office/powerpoint/2010/main" val="180534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25</a:t>
            </a:fld>
            <a:endParaRPr lang="en-US"/>
          </a:p>
        </p:txBody>
      </p:sp>
    </p:spTree>
    <p:extLst>
      <p:ext uri="{BB962C8B-B14F-4D97-AF65-F5344CB8AC3E}">
        <p14:creationId xmlns:p14="http://schemas.microsoft.com/office/powerpoint/2010/main" val="3936132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26</a:t>
            </a:fld>
            <a:endParaRPr lang="en-US"/>
          </a:p>
        </p:txBody>
      </p:sp>
    </p:spTree>
    <p:extLst>
      <p:ext uri="{BB962C8B-B14F-4D97-AF65-F5344CB8AC3E}">
        <p14:creationId xmlns:p14="http://schemas.microsoft.com/office/powerpoint/2010/main" val="271832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28</a:t>
            </a:fld>
            <a:endParaRPr lang="en-US"/>
          </a:p>
        </p:txBody>
      </p:sp>
    </p:spTree>
    <p:extLst>
      <p:ext uri="{BB962C8B-B14F-4D97-AF65-F5344CB8AC3E}">
        <p14:creationId xmlns:p14="http://schemas.microsoft.com/office/powerpoint/2010/main" val="2929431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B9B688F-3869-4ECE-BE40-DE3ADDF3F0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gray">
          <a:xfrm>
            <a:off x="8421497" y="4243004"/>
            <a:ext cx="3310128" cy="1856495"/>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userDrawn="1"/>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a:solidFill>
                <a:schemeClr val="bg1"/>
              </a:solidFill>
            </a:endParaRPr>
          </a:p>
        </p:txBody>
      </p:sp>
      <p:sp>
        <p:nvSpPr>
          <p:cNvPr id="8" name="TextBox 7">
            <a:extLst>
              <a:ext uri="{FF2B5EF4-FFF2-40B4-BE49-F238E27FC236}">
                <a16:creationId xmlns:a16="http://schemas.microsoft.com/office/drawing/2014/main" id="{144308BD-A2EF-404E-BE32-E7DA086E8C83}"/>
              </a:ext>
            </a:extLst>
          </p:cNvPr>
          <p:cNvSpPr txBox="1"/>
          <p:nvPr userDrawn="1"/>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userDrawn="1"/>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a:solidFill>
                  <a:schemeClr val="tx1"/>
                </a:solidFill>
              </a:rPr>
              <a:t>Released January 2022</a:t>
            </a:r>
          </a:p>
        </p:txBody>
      </p:sp>
      <p:sp>
        <p:nvSpPr>
          <p:cNvPr id="22" name="TextBox 21">
            <a:extLst>
              <a:ext uri="{FF2B5EF4-FFF2-40B4-BE49-F238E27FC236}">
                <a16:creationId xmlns:a16="http://schemas.microsoft.com/office/drawing/2014/main" id="{3E57223A-B05B-4614-AAEA-675CF58D9E9B}"/>
              </a:ext>
            </a:extLst>
          </p:cNvPr>
          <p:cNvSpPr txBox="1"/>
          <p:nvPr userDrawn="1"/>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bwMode="gray">
          <a:xfrm>
            <a:off x="5122888" y="525529"/>
            <a:ext cx="6606362" cy="3714176"/>
          </a:xfrm>
          <a:prstGeom prst="rect">
            <a:avLst/>
          </a:prstGeom>
          <a:ln w="6350">
            <a:solidFill>
              <a:schemeClr val="accent2"/>
            </a:solidFill>
          </a:ln>
        </p:spPr>
      </p:pic>
    </p:spTree>
    <p:extLst>
      <p:ext uri="{BB962C8B-B14F-4D97-AF65-F5344CB8AC3E}">
        <p14:creationId xmlns:p14="http://schemas.microsoft.com/office/powerpoint/2010/main" val="118572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54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1/30/23</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53CF638C-039E-4A48-A8EB-E2D0262E67A1}" type="datetime1">
              <a:rPr lang="en-US" smtClean="0"/>
              <a:t>1/30/23</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912500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7"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291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1/30/23</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1/30/23</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1/30/23</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1/30/23</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1/30/23</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Quotes/</a:t>
            </a:r>
            <a:br>
              <a:rPr lang="en-US" sz="15000" b="1">
                <a:solidFill>
                  <a:schemeClr val="bg1"/>
                </a:solidFill>
              </a:rPr>
            </a:br>
            <a:r>
              <a:rPr lang="en-US" sz="15000" b="1">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4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Covers</a:t>
            </a:r>
          </a:p>
        </p:txBody>
      </p:sp>
    </p:spTree>
    <p:extLst>
      <p:ext uri="{BB962C8B-B14F-4D97-AF65-F5344CB8AC3E}">
        <p14:creationId xmlns:p14="http://schemas.microsoft.com/office/powerpoint/2010/main" val="379671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1/30/23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1/30/23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a:t>Insert attribution photo</a:t>
            </a:r>
          </a:p>
        </p:txBody>
      </p:sp>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1/30/23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1/30/23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a:t>Insert attribution photo</a:t>
            </a:r>
          </a:p>
        </p:txBody>
      </p:sp>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1/30/23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1/30/23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40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2004102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userDrawn="1"/>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72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62F8985E-27B6-4353-B1C2-FF7D91FB676E}" type="datetime1">
              <a:rPr lang="en-US" smtClean="0"/>
              <a:t>1/30/23</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a:t>Not for use. Microsoft default.</a:t>
            </a:r>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32546DB0-88F2-4EC8-91FB-D7E51BBBDDDF}" type="datetime1">
              <a:rPr lang="en-US" smtClean="0"/>
              <a:t>1/30/23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BDE252CA-B7C1-4F2D-A934-EB57E92D84C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1465427059"/>
      </p:ext>
    </p:extLst>
  </p:cSld>
  <p:clrMapOvr>
    <a:masterClrMapping/>
  </p:clrMapOvr>
  <p:extLst>
    <p:ext uri="{DCECCB84-F9BA-43D5-87BE-67443E8EF086}">
      <p15:sldGuideLst xmlns:p15="http://schemas.microsoft.com/office/powerpoint/2012/main">
        <p15:guide id="2" pos="3259" userDrawn="1">
          <p15:clr>
            <a:srgbClr val="FBAE40"/>
          </p15:clr>
        </p15:guide>
        <p15:guide id="3" orient="horz" pos="2722" userDrawn="1">
          <p15:clr>
            <a:srgbClr val="FBAE40"/>
          </p15:clr>
        </p15:guide>
        <p15:guide id="4" orient="horz" pos="291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1/30/23</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1/30/23</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49DC409E-992A-4539-8EF9-A32E9543A062}" type="datetime1">
              <a:rPr lang="en-US" smtClean="0"/>
              <a:t>1/30/23</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3CC6C9D-7D35-441A-8E7D-B481D2DC7F21}" type="datetime1">
              <a:rPr lang="en-US" smtClean="0"/>
              <a:t>1/30/23</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BA27F08E-62AF-4984-9352-B1BF15FE0584}" type="datetime1">
              <a:rPr lang="en-US" smtClean="0"/>
              <a:t>1/30/23</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64BD37AA-1D3A-4134-B436-1DCEC1BAB4B1}" type="datetime1">
              <a:rPr lang="en-US" smtClean="0"/>
              <a:t>1/30/23</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Cover 08">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1/30/23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gray">
          <a:xfrm>
            <a:off x="6018276" y="0"/>
            <a:ext cx="6172200" cy="6858000"/>
          </a:xfrm>
          <a:prstGeom prst="rect">
            <a:avLst/>
          </a:prstGeom>
        </p:spPr>
      </p:pic>
      <p:pic>
        <p:nvPicPr>
          <p:cNvPr id="10" name="Optum logo" descr="Optum logo">
            <a:extLst>
              <a:ext uri="{FF2B5EF4-FFF2-40B4-BE49-F238E27FC236}">
                <a16:creationId xmlns:a16="http://schemas.microsoft.com/office/drawing/2014/main" id="{32FB707F-9314-4A35-810A-BDC1C26E54B4}"/>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457200" y="833151"/>
            <a:ext cx="1917891" cy="555322"/>
          </a:xfrm>
          <a:prstGeom prst="rect">
            <a:avLst/>
          </a:prstGeom>
        </p:spPr>
      </p:pic>
    </p:spTree>
    <p:extLst>
      <p:ext uri="{BB962C8B-B14F-4D97-AF65-F5344CB8AC3E}">
        <p14:creationId xmlns:p14="http://schemas.microsoft.com/office/powerpoint/2010/main" val="83024181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02">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1/30/23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1611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03">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1/30/23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12FF9B2B-62EB-453D-883A-F3D1C5D129E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Tree>
    <p:extLst>
      <p:ext uri="{BB962C8B-B14F-4D97-AF65-F5344CB8AC3E}">
        <p14:creationId xmlns:p14="http://schemas.microsoft.com/office/powerpoint/2010/main" val="341320292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04">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1/30/23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F8836543-6FF7-41D0-B888-CCACA6E60FE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1"/>
            <a:ext cx="6175247" cy="6857999"/>
          </a:xfrm>
          <a:prstGeom prst="rect">
            <a:avLst/>
          </a:prstGeom>
        </p:spPr>
      </p:pic>
    </p:spTree>
    <p:extLst>
      <p:ext uri="{BB962C8B-B14F-4D97-AF65-F5344CB8AC3E}">
        <p14:creationId xmlns:p14="http://schemas.microsoft.com/office/powerpoint/2010/main" val="148158091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1/30/23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998D147F-F514-40D3-9F83-705EE8693EF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9486" y="6071"/>
            <a:ext cx="6169779" cy="6851927"/>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B7117D9-92EC-4145-9CC6-3498381960D2}" type="datetime1">
              <a:rPr lang="en-US" smtClean="0"/>
              <a:t>1/30/23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a:br>
            <a:br>
              <a:rPr lang="en-US"/>
            </a:br>
            <a:r>
              <a:rPr lang="en-US"/>
              <a:t>An image should be inserted into this region, but the dimensions should remain unchanged. To access brand approved photography, visit: library.optum.com.</a:t>
            </a:r>
            <a:br>
              <a:rPr lang="en-US"/>
            </a:br>
            <a:br>
              <a:rPr lang="en-US"/>
            </a:br>
            <a:r>
              <a:rPr lang="en-US"/>
              <a:t>Accessing the above library requires users to be a part of a SECURE group: Optum_Library_Access_Photography.</a:t>
            </a:r>
            <a:br>
              <a:rPr lang="en-US"/>
            </a:br>
            <a:br>
              <a:rPr lang="en-US"/>
            </a:br>
            <a:r>
              <a:rPr lang="en-US"/>
              <a:t>Request access via Secure if necessary.</a:t>
            </a:r>
          </a:p>
        </p:txBody>
      </p:sp>
    </p:spTree>
    <p:extLst>
      <p:ext uri="{BB962C8B-B14F-4D97-AF65-F5344CB8AC3E}">
        <p14:creationId xmlns:p14="http://schemas.microsoft.com/office/powerpoint/2010/main" val="255400050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 Promise">
    <p:bg>
      <p:bgPr>
        <a:solidFill>
          <a:schemeClr val="bg1"/>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1/30/23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5" name="Picture 8" descr="Icon&#10;&#10;Description automatically generated">
            <a:extLst>
              <a:ext uri="{FF2B5EF4-FFF2-40B4-BE49-F238E27FC236}">
                <a16:creationId xmlns:a16="http://schemas.microsoft.com/office/drawing/2014/main" id="{548F7AB9-C07C-44D3-A45A-509D3091F2E3}"/>
              </a:ext>
            </a:extLst>
          </p:cNvPr>
          <p:cNvPicPr>
            <a:picLocks noChangeAspect="1"/>
          </p:cNvPicPr>
          <p:nvPr userDrawn="1"/>
        </p:nvPicPr>
        <p:blipFill rotWithShape="1">
          <a:blip r:embed="rId4"/>
          <a:srcRect l="24691" r="24691"/>
          <a:stretch/>
        </p:blipFill>
        <p:spPr bwMode="gray">
          <a:xfrm>
            <a:off x="6019800" y="0"/>
            <a:ext cx="6172200" cy="6858000"/>
          </a:xfrm>
          <a:prstGeom prst="rect">
            <a:avLst/>
          </a:prstGeom>
          <a:solidFill>
            <a:schemeClr val="bg2"/>
          </a:solidFill>
        </p:spPr>
      </p:pic>
      <p:sp>
        <p:nvSpPr>
          <p:cNvPr id="10" name="TextBox 9">
            <a:extLst>
              <a:ext uri="{FF2B5EF4-FFF2-40B4-BE49-F238E27FC236}">
                <a16:creationId xmlns:a16="http://schemas.microsoft.com/office/drawing/2014/main" id="{AAF8C1F7-0FC5-4BD5-896B-5EB9642D0AC1}"/>
              </a:ext>
            </a:extLst>
          </p:cNvPr>
          <p:cNvSpPr txBox="1"/>
          <p:nvPr userDrawn="1"/>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a:solidFill>
                  <a:schemeClr val="accent6"/>
                </a:solidFill>
              </a:rPr>
              <a:t>Better, for you</a:t>
            </a:r>
          </a:p>
        </p:txBody>
      </p:sp>
    </p:spTree>
    <p:extLst>
      <p:ext uri="{BB962C8B-B14F-4D97-AF65-F5344CB8AC3E}">
        <p14:creationId xmlns:p14="http://schemas.microsoft.com/office/powerpoint/2010/main" val="782659486"/>
      </p:ext>
    </p:extLst>
  </p:cSld>
  <p:clrMapOvr>
    <a:masterClrMapping/>
  </p:clrMapOvr>
  <p:extLst>
    <p:ext uri="{DCECCB84-F9BA-43D5-87BE-67443E8EF086}">
      <p15:sldGuideLst xmlns:p15="http://schemas.microsoft.com/office/powerpoint/2012/main">
        <p15:guide id="2" pos="3259">
          <p15:clr>
            <a:srgbClr val="FBAE40"/>
          </p15:clr>
        </p15:guide>
        <p15:guide id="4" orient="horz" pos="2845"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1/30/23</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14" name="Copyright">
            <a:extLst>
              <a:ext uri="{FF2B5EF4-FFF2-40B4-BE49-F238E27FC236}">
                <a16:creationId xmlns:a16="http://schemas.microsoft.com/office/drawing/2014/main" id="{60BE7E32-782B-4635-9369-4283481B5B95}"/>
              </a:ext>
            </a:extLst>
          </p:cNvPr>
          <p:cNvSpPr txBox="1"/>
          <p:nvPr userDrawn="1"/>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70" r:id="rId1"/>
    <p:sldLayoutId id="2147483675" r:id="rId2"/>
    <p:sldLayoutId id="2147483667" r:id="rId3"/>
    <p:sldLayoutId id="2147483694" r:id="rId4"/>
    <p:sldLayoutId id="2147483699" r:id="rId5"/>
    <p:sldLayoutId id="2147483700" r:id="rId6"/>
    <p:sldLayoutId id="2147483701" r:id="rId7"/>
    <p:sldLayoutId id="2147483688" r:id="rId8"/>
    <p:sldLayoutId id="2147483703" r:id="rId9"/>
    <p:sldLayoutId id="2147483676" r:id="rId10"/>
    <p:sldLayoutId id="2147483685" r:id="rId11"/>
    <p:sldLayoutId id="2147483684" r:id="rId12"/>
    <p:sldLayoutId id="2147483677" r:id="rId13"/>
    <p:sldLayoutId id="2147483654" r:id="rId14"/>
    <p:sldLayoutId id="2147483662" r:id="rId15"/>
    <p:sldLayoutId id="2147483683" r:id="rId16"/>
    <p:sldLayoutId id="2147483650" r:id="rId17"/>
    <p:sldLayoutId id="2147483655" r:id="rId18"/>
    <p:sldLayoutId id="2147483678" r:id="rId19"/>
    <p:sldLayoutId id="2147483664" r:id="rId20"/>
    <p:sldLayoutId id="2147483696" r:id="rId21"/>
    <p:sldLayoutId id="2147483695" r:id="rId22"/>
    <p:sldLayoutId id="2147483697" r:id="rId23"/>
    <p:sldLayoutId id="2147483692" r:id="rId24"/>
    <p:sldLayoutId id="2147483698" r:id="rId25"/>
    <p:sldLayoutId id="2147483680" r:id="rId26"/>
    <p:sldLayoutId id="2147483663" r:id="rId27"/>
    <p:sldLayoutId id="2147483660" r:id="rId28"/>
    <p:sldLayoutId id="2147483649" r:id="rId29"/>
    <p:sldLayoutId id="2147483652" r:id="rId30"/>
    <p:sldLayoutId id="2147483653" r:id="rId31"/>
    <p:sldLayoutId id="2147483656" r:id="rId32"/>
    <p:sldLayoutId id="2147483657" r:id="rId33"/>
    <p:sldLayoutId id="2147483658" r:id="rId34"/>
    <p:sldLayoutId id="2147483659" r:id="rId35"/>
    <p:sldLayoutId id="2147483705" r:id="rId36"/>
  </p:sldLayoutIdLst>
  <p:hf sldNum="0" hdr="0" ftr="0" dt="0"/>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rpc/grpc/issues/7945" TargetMode="External"/><Relationship Id="rId2" Type="http://schemas.openxmlformats.org/officeDocument/2006/relationships/hyperlink" Target="http://avi.im/grpc-errors/" TargetMode="Externa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https://grpc.io/docs/platforms/web/quickstart/" TargetMode="External"/><Relationship Id="rId13" Type="http://schemas.openxmlformats.org/officeDocument/2006/relationships/hyperlink" Target="https://www.wallarm.com/what/the-concept-of-grpc" TargetMode="External"/><Relationship Id="rId3" Type="http://schemas.openxmlformats.org/officeDocument/2006/relationships/hyperlink" Target="https://grpc.io/docs/what-is-grpc/" TargetMode="External"/><Relationship Id="rId7" Type="http://schemas.openxmlformats.org/officeDocument/2006/relationships/hyperlink" Target="https://scalapb.github.io/docs/grpc/" TargetMode="External"/><Relationship Id="rId12" Type="http://schemas.openxmlformats.org/officeDocument/2006/relationships/hyperlink" Target="https://www.capitalone.com/tech/software-engineering/grpc-framework-for-microservices-communication/" TargetMode="External"/><Relationship Id="rId2" Type="http://schemas.openxmlformats.org/officeDocument/2006/relationships/hyperlink" Target="https://hpbn.co/http2/" TargetMode="External"/><Relationship Id="rId1" Type="http://schemas.openxmlformats.org/officeDocument/2006/relationships/slideLayout" Target="../slideLayouts/slideLayout17.xml"/><Relationship Id="rId6" Type="http://schemas.openxmlformats.org/officeDocument/2006/relationships/hyperlink" Target="https://grpc.io/docs/languages/node/quickstart/" TargetMode="External"/><Relationship Id="rId11" Type="http://schemas.openxmlformats.org/officeDocument/2006/relationships/hyperlink" Target="https://github.com/grpc-ecosystem/awesome-grpc" TargetMode="External"/><Relationship Id="rId5" Type="http://schemas.openxmlformats.org/officeDocument/2006/relationships/hyperlink" Target="https://learn.microsoft.com/en-us/dotnet/architecture/cloud-native/grpc" TargetMode="External"/><Relationship Id="rId15" Type="http://schemas.openxmlformats.org/officeDocument/2006/relationships/hyperlink" Target="https://betterprogramming.pub/understanding-grpc-60737b23e79e" TargetMode="External"/><Relationship Id="rId10" Type="http://schemas.openxmlformats.org/officeDocument/2006/relationships/hyperlink" Target="https://kubernetes.io/blog/2018/11/07/grpc-load-balancing-on-kubernetes-without-tears/" TargetMode="External"/><Relationship Id="rId4" Type="http://schemas.openxmlformats.org/officeDocument/2006/relationships/hyperlink" Target="https://protobuf.dev/" TargetMode="External"/><Relationship Id="rId9" Type="http://schemas.openxmlformats.org/officeDocument/2006/relationships/hyperlink" Target="https://grpc.io/blog/wireshark/" TargetMode="External"/><Relationship Id="rId14" Type="http://schemas.openxmlformats.org/officeDocument/2006/relationships/hyperlink" Target="https://www.ionos.com/digitalguide/server/know-how/an-introduction-to-grpc/"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B0E25A9-66F4-1814-E966-6636FF36890E}"/>
              </a:ext>
            </a:extLst>
          </p:cNvPr>
          <p:cNvSpPr txBox="1">
            <a:spLocks/>
          </p:cNvSpPr>
          <p:nvPr/>
        </p:nvSpPr>
        <p:spPr bwMode="gray">
          <a:xfrm>
            <a:off x="463462" y="6197353"/>
            <a:ext cx="4709160" cy="215444"/>
          </a:xfrm>
          <a:prstGeom prst="rect">
            <a:avLst/>
          </a:prstGeom>
        </p:spPr>
        <p:txBody>
          <a:bodyPr vert="horz" wrap="square" lIns="0" tIns="0" rIns="0" bIns="0" rtlCol="0" anchor="b">
            <a:normAutofit/>
          </a:bodyPr>
          <a:lstStyle>
            <a:lvl1pPr marL="0" indent="0" algn="l" defTabSz="914400" rtl="0" eaLnBrk="1" latinLnBrk="0" hangingPunct="1">
              <a:lnSpc>
                <a:spcPct val="100000"/>
              </a:lnSpc>
              <a:spcBef>
                <a:spcPts val="0"/>
              </a:spcBef>
              <a:buFont typeface="Arial" panose="020B0604020202020204" pitchFamily="34" charset="0"/>
              <a:buNone/>
              <a:defRPr sz="1400" b="1" kern="1200">
                <a:solidFill>
                  <a:schemeClr val="accent6"/>
                </a:solidFill>
                <a:latin typeface="+mn-lt"/>
                <a:ea typeface="+mn-ea"/>
                <a:cs typeface="+mn-cs"/>
              </a:defRPr>
            </a:lvl1pPr>
            <a:lvl2pPr marL="0" indent="0" algn="l" defTabSz="914400" rtl="0" eaLnBrk="1" latinLnBrk="0" hangingPunct="1">
              <a:lnSpc>
                <a:spcPct val="100000"/>
              </a:lnSpc>
              <a:spcBef>
                <a:spcPts val="600"/>
              </a:spcBef>
              <a:buClr>
                <a:schemeClr val="tx1"/>
              </a:buClr>
              <a:buFont typeface="Arial" panose="020B0604020202020204" pitchFamily="34" charset="0"/>
              <a:buNone/>
              <a:defRPr sz="2000" kern="1200">
                <a:solidFill>
                  <a:schemeClr val="accent5"/>
                </a:solidFill>
                <a:latin typeface="+mn-lt"/>
                <a:ea typeface="+mn-ea"/>
                <a:cs typeface="+mn-cs"/>
              </a:defRPr>
            </a:lvl2pPr>
            <a:lvl3pPr marL="231775" indent="0" algn="l" defTabSz="914400" rtl="0" eaLnBrk="1" latinLnBrk="0" hangingPunct="1">
              <a:lnSpc>
                <a:spcPct val="100000"/>
              </a:lnSpc>
              <a:spcBef>
                <a:spcPts val="600"/>
              </a:spcBef>
              <a:buFont typeface="Arial" panose="020B0604020202020204" pitchFamily="34" charset="0"/>
              <a:buNone/>
              <a:defRPr sz="2000" kern="1200">
                <a:solidFill>
                  <a:schemeClr val="accent5"/>
                </a:solidFill>
                <a:latin typeface="+mn-lt"/>
                <a:ea typeface="+mn-ea"/>
                <a:cs typeface="+mn-cs"/>
              </a:defRPr>
            </a:lvl3pPr>
            <a:lvl4pPr marL="228600" indent="0" algn="l" defTabSz="914400" rtl="0" eaLnBrk="1" latinLnBrk="0" hangingPunct="1">
              <a:lnSpc>
                <a:spcPct val="100000"/>
              </a:lnSpc>
              <a:spcBef>
                <a:spcPts val="600"/>
              </a:spcBef>
              <a:buClr>
                <a:schemeClr val="tx1"/>
              </a:buClr>
              <a:buFont typeface="Arial" panose="020B0604020202020204" pitchFamily="34" charset="0"/>
              <a:buNone/>
              <a:defRPr sz="2000" kern="1200">
                <a:solidFill>
                  <a:schemeClr val="accent5"/>
                </a:solidFill>
                <a:latin typeface="+mn-lt"/>
                <a:ea typeface="+mn-ea"/>
                <a:cs typeface="+mn-cs"/>
              </a:defRPr>
            </a:lvl4pPr>
            <a:lvl5pPr marL="460375" indent="0" algn="l" defTabSz="914400" rtl="0" eaLnBrk="1" latinLnBrk="0" hangingPunct="1">
              <a:lnSpc>
                <a:spcPct val="100000"/>
              </a:lnSpc>
              <a:spcBef>
                <a:spcPts val="600"/>
              </a:spcBef>
              <a:buClr>
                <a:schemeClr val="tx1"/>
              </a:buClr>
              <a:buFont typeface="Arial" panose="020B0604020202020204" pitchFamily="34" charset="0"/>
              <a:buNone/>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kern="1200">
                <a:latin typeface="+mn-lt"/>
                <a:ea typeface="+mn-ea"/>
                <a:cs typeface="+mn-cs"/>
              </a:rPr>
              <a:t>Brijesh Pandey</a:t>
            </a:r>
          </a:p>
        </p:txBody>
      </p:sp>
      <p:sp>
        <p:nvSpPr>
          <p:cNvPr id="2" name="Text Placeholder 1">
            <a:extLst>
              <a:ext uri="{FF2B5EF4-FFF2-40B4-BE49-F238E27FC236}">
                <a16:creationId xmlns:a16="http://schemas.microsoft.com/office/drawing/2014/main" id="{BC6B1CF9-53BC-484E-AC67-0ADD97BB50C8}"/>
              </a:ext>
            </a:extLst>
          </p:cNvPr>
          <p:cNvSpPr>
            <a:spLocks noGrp="1"/>
          </p:cNvSpPr>
          <p:nvPr>
            <p:ph type="body" sz="quarter" idx="10"/>
          </p:nvPr>
        </p:nvSpPr>
        <p:spPr>
          <a:xfrm>
            <a:off x="463462" y="4635651"/>
            <a:ext cx="4709160" cy="553998"/>
          </a:xfrm>
        </p:spPr>
        <p:txBody>
          <a:bodyPr vert="horz" lIns="0" tIns="0" rIns="0" bIns="0" rtlCol="0">
            <a:normAutofit/>
          </a:bodyPr>
          <a:lstStyle/>
          <a:p>
            <a:pPr>
              <a:spcAft>
                <a:spcPts val="600"/>
              </a:spcAft>
            </a:pPr>
            <a:r>
              <a:rPr lang="en-US" kern="1200">
                <a:latin typeface="+mn-lt"/>
                <a:ea typeface="+mn-ea"/>
                <a:cs typeface="+mn-cs"/>
              </a:rPr>
              <a:t>February 3, 2023</a:t>
            </a:r>
          </a:p>
        </p:txBody>
      </p:sp>
      <p:sp>
        <p:nvSpPr>
          <p:cNvPr id="6" name="Title 5">
            <a:extLst>
              <a:ext uri="{FF2B5EF4-FFF2-40B4-BE49-F238E27FC236}">
                <a16:creationId xmlns:a16="http://schemas.microsoft.com/office/drawing/2014/main" id="{F19B8DFD-7F37-7040-97E4-E03E8F6391CD}"/>
              </a:ext>
            </a:extLst>
          </p:cNvPr>
          <p:cNvSpPr>
            <a:spLocks noGrp="1"/>
          </p:cNvSpPr>
          <p:nvPr>
            <p:ph type="title"/>
          </p:nvPr>
        </p:nvSpPr>
        <p:spPr>
          <a:xfrm>
            <a:off x="463462" y="2450287"/>
            <a:ext cx="4709160" cy="1869743"/>
          </a:xfrm>
        </p:spPr>
        <p:txBody>
          <a:bodyPr vert="horz" wrap="square" lIns="0" tIns="0" rIns="0" bIns="0" rtlCol="0" anchor="b" anchorCtr="0">
            <a:normAutofit/>
          </a:bodyPr>
          <a:lstStyle/>
          <a:p>
            <a:r>
              <a:rPr lang="en-US" b="1" kern="1200">
                <a:latin typeface="+mj-lt"/>
                <a:ea typeface="+mj-ea"/>
                <a:cs typeface="+mj-cs"/>
              </a:rPr>
              <a:t>gRPC </a:t>
            </a:r>
            <a:br>
              <a:rPr lang="en-US" b="1" kern="1200">
                <a:latin typeface="+mj-lt"/>
                <a:ea typeface="+mj-ea"/>
                <a:cs typeface="+mj-cs"/>
              </a:rPr>
            </a:br>
            <a:r>
              <a:rPr lang="en-US" b="1" kern="1200">
                <a:latin typeface="+mj-lt"/>
                <a:ea typeface="+mj-ea"/>
                <a:cs typeface="+mj-cs"/>
              </a:rPr>
              <a:t>Framework</a:t>
            </a:r>
          </a:p>
        </p:txBody>
      </p:sp>
      <p:pic>
        <p:nvPicPr>
          <p:cNvPr id="8" name="Picture 7">
            <a:extLst>
              <a:ext uri="{FF2B5EF4-FFF2-40B4-BE49-F238E27FC236}">
                <a16:creationId xmlns:a16="http://schemas.microsoft.com/office/drawing/2014/main" id="{1C87655C-6A7F-98E9-5DB0-B72B8C420CB8}"/>
              </a:ext>
            </a:extLst>
          </p:cNvPr>
          <p:cNvPicPr>
            <a:picLocks noChangeAspect="1"/>
          </p:cNvPicPr>
          <p:nvPr/>
        </p:nvPicPr>
        <p:blipFill rotWithShape="1">
          <a:blip r:embed="rId3"/>
          <a:srcRect l="12339" r="12287" b="2"/>
          <a:stretch/>
        </p:blipFill>
        <p:spPr>
          <a:xfrm>
            <a:off x="6019800" y="10"/>
            <a:ext cx="6172200" cy="6857990"/>
          </a:xfrm>
          <a:prstGeom prst="rect">
            <a:avLst/>
          </a:prstGeom>
          <a:noFill/>
        </p:spPr>
      </p:pic>
    </p:spTree>
    <p:extLst>
      <p:ext uri="{BB962C8B-B14F-4D97-AF65-F5344CB8AC3E}">
        <p14:creationId xmlns:p14="http://schemas.microsoft.com/office/powerpoint/2010/main" val="3903285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8" y="1263699"/>
            <a:ext cx="11407423" cy="4888745"/>
          </a:xfrm>
        </p:spPr>
        <p:txBody>
          <a:bodyPr>
            <a:normAutofit/>
          </a:bodyPr>
          <a:lstStyle/>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Each stream to have an associated weight and dependency:</a:t>
            </a:r>
            <a:endParaRPr lang="en-IN" dirty="0">
              <a:effectLst/>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US" dirty="0">
                <a:effectLst/>
                <a:ea typeface="Calibri" panose="020F0502020204030204" pitchFamily="34" charset="0"/>
                <a:cs typeface="Times New Roman" panose="02020603050405020304" pitchFamily="18" charset="0"/>
              </a:rPr>
              <a:t>Assigned an integer weight between 1 and 256</a:t>
            </a:r>
            <a:endParaRPr lang="en-IN" dirty="0">
              <a:effectLst/>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US" dirty="0">
                <a:effectLst/>
                <a:ea typeface="Calibri" panose="020F0502020204030204" pitchFamily="34" charset="0"/>
                <a:cs typeface="Times New Roman" panose="02020603050405020304" pitchFamily="18" charset="0"/>
              </a:rPr>
              <a:t>Given an explicit dependency on another stream</a:t>
            </a:r>
            <a:endParaRPr lang="en-IN"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The server can use this information to prioritize stream processing by controlling the allocation of CPU, memory, and other resources, and once the response data is available, allocation of bandwidth to ensure optimal delivery of high-priority responses to the client.</a:t>
            </a:r>
            <a:endParaRPr lang="en-IN"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HTTP/2 protocol also allows the client to update these preferences at any point, which enables further optimizations in the browser. In other words, we can change dependencies and reallocate weights in response to user interaction and other signals.</a:t>
            </a:r>
            <a:endParaRPr lang="en-IN" dirty="0">
              <a:effectLst/>
              <a:ea typeface="Calibri" panose="020F0502020204030204" pitchFamily="34" charset="0"/>
              <a:cs typeface="Times New Roman" panose="02020603050405020304" pitchFamily="18" charset="0"/>
            </a:endParaRP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HTTP/2 - Stream prioritization</a:t>
            </a:r>
          </a:p>
        </p:txBody>
      </p:sp>
    </p:spTree>
    <p:extLst>
      <p:ext uri="{BB962C8B-B14F-4D97-AF65-F5344CB8AC3E}">
        <p14:creationId xmlns:p14="http://schemas.microsoft.com/office/powerpoint/2010/main" val="90129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HTTP/2 - Stream prioritization</a:t>
            </a:r>
          </a:p>
        </p:txBody>
      </p:sp>
      <p:pic>
        <p:nvPicPr>
          <p:cNvPr id="2" name="Content Placeholder 1">
            <a:extLst>
              <a:ext uri="{FF2B5EF4-FFF2-40B4-BE49-F238E27FC236}">
                <a16:creationId xmlns:a16="http://schemas.microsoft.com/office/drawing/2014/main" id="{820366D0-0840-705E-9649-70F66463A4A0}"/>
              </a:ext>
            </a:extLst>
          </p:cNvPr>
          <p:cNvPicPr>
            <a:picLocks noGrp="1" noChangeAspect="1"/>
          </p:cNvPicPr>
          <p:nvPr>
            <p:ph idx="1"/>
          </p:nvPr>
        </p:nvPicPr>
        <p:blipFill>
          <a:blip r:embed="rId2"/>
          <a:stretch>
            <a:fillRect/>
          </a:stretch>
        </p:blipFill>
        <p:spPr>
          <a:xfrm>
            <a:off x="1479550" y="1498600"/>
            <a:ext cx="9232900" cy="3860800"/>
          </a:xfrm>
          <a:prstGeom prst="rect">
            <a:avLst/>
          </a:prstGeom>
        </p:spPr>
      </p:pic>
    </p:spTree>
    <p:extLst>
      <p:ext uri="{BB962C8B-B14F-4D97-AF65-F5344CB8AC3E}">
        <p14:creationId xmlns:p14="http://schemas.microsoft.com/office/powerpoint/2010/main" val="1126730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8" y="1263699"/>
            <a:ext cx="11407423" cy="4888745"/>
          </a:xfrm>
        </p:spPr>
        <p:txBody>
          <a:bodyPr>
            <a:normAutofit/>
          </a:bodyPr>
          <a:lstStyle/>
          <a:p>
            <a:pPr marL="285750" lvl="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Server can send multiple responses for a single client request, without the client having to request each one explicitly.</a:t>
            </a:r>
            <a:endParaRPr lang="en-IN" sz="1800" dirty="0">
              <a:effectLst/>
              <a:ea typeface="Calibri" panose="020F0502020204030204" pitchFamily="34" charset="0"/>
              <a:cs typeface="Times New Roman" panose="02020603050405020304" pitchFamily="18" charset="0"/>
            </a:endParaRP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HTTP/2 - Server push</a:t>
            </a:r>
          </a:p>
        </p:txBody>
      </p:sp>
      <p:pic>
        <p:nvPicPr>
          <p:cNvPr id="3" name="Picture 2">
            <a:extLst>
              <a:ext uri="{FF2B5EF4-FFF2-40B4-BE49-F238E27FC236}">
                <a16:creationId xmlns:a16="http://schemas.microsoft.com/office/drawing/2014/main" id="{53DDC80B-8D57-AD7C-63FD-F2AC96599D83}"/>
              </a:ext>
            </a:extLst>
          </p:cNvPr>
          <p:cNvPicPr>
            <a:picLocks noChangeAspect="1"/>
          </p:cNvPicPr>
          <p:nvPr/>
        </p:nvPicPr>
        <p:blipFill>
          <a:blip r:embed="rId2"/>
          <a:stretch>
            <a:fillRect/>
          </a:stretch>
        </p:blipFill>
        <p:spPr>
          <a:xfrm>
            <a:off x="1921879" y="2350734"/>
            <a:ext cx="8348242" cy="3243567"/>
          </a:xfrm>
          <a:prstGeom prst="rect">
            <a:avLst/>
          </a:prstGeom>
        </p:spPr>
      </p:pic>
    </p:spTree>
    <p:extLst>
      <p:ext uri="{BB962C8B-B14F-4D97-AF65-F5344CB8AC3E}">
        <p14:creationId xmlns:p14="http://schemas.microsoft.com/office/powerpoint/2010/main" val="374448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8" y="1263699"/>
            <a:ext cx="11407423" cy="4888745"/>
          </a:xfrm>
        </p:spPr>
        <p:txBody>
          <a:bodyPr>
            <a:normAutofit/>
          </a:bodyPr>
          <a:lstStyle/>
          <a:p>
            <a:pPr marL="285750" lvl="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Flow control is a mechanism to prevent the sender from overwhelming the receiver with data it may not want or be able to process; the receiver may be busy, under heavy load, or may only be willing to allocate a fixed amount of resources for a particular stream.</a:t>
            </a:r>
          </a:p>
          <a:p>
            <a:pPr marL="285750" lvl="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For example, the client may have requested a large video stream with high priority, but the user has paused the video and the client now wants to pause its delivery from the server to avoid fetching and buffering unnecessary data.</a:t>
            </a: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HTTP/2 - Flow control</a:t>
            </a:r>
          </a:p>
        </p:txBody>
      </p:sp>
    </p:spTree>
    <p:extLst>
      <p:ext uri="{BB962C8B-B14F-4D97-AF65-F5344CB8AC3E}">
        <p14:creationId xmlns:p14="http://schemas.microsoft.com/office/powerpoint/2010/main" val="3281097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ACE38-8C39-994D-721D-E980BD1D321A}"/>
              </a:ext>
            </a:extLst>
          </p:cNvPr>
          <p:cNvSpPr>
            <a:spLocks noGrp="1"/>
          </p:cNvSpPr>
          <p:nvPr>
            <p:ph type="title"/>
          </p:nvPr>
        </p:nvSpPr>
        <p:spPr>
          <a:xfrm>
            <a:off x="1752600" y="2667253"/>
            <a:ext cx="8686800" cy="761747"/>
          </a:xfrm>
        </p:spPr>
        <p:txBody>
          <a:bodyPr/>
          <a:lstStyle/>
          <a:p>
            <a:r>
              <a:rPr lang="en-US" dirty="0" err="1"/>
              <a:t>gRPC</a:t>
            </a:r>
            <a:endParaRPr lang="en-US" dirty="0"/>
          </a:p>
        </p:txBody>
      </p:sp>
      <p:sp>
        <p:nvSpPr>
          <p:cNvPr id="2" name="TextBox 1">
            <a:extLst>
              <a:ext uri="{FF2B5EF4-FFF2-40B4-BE49-F238E27FC236}">
                <a16:creationId xmlns:a16="http://schemas.microsoft.com/office/drawing/2014/main" id="{E5A6985E-79B7-E2D9-9490-162C6F8AC7DF}"/>
              </a:ext>
            </a:extLst>
          </p:cNvPr>
          <p:cNvSpPr txBox="1"/>
          <p:nvPr/>
        </p:nvSpPr>
        <p:spPr bwMode="gray">
          <a:xfrm>
            <a:off x="4828094" y="3742441"/>
            <a:ext cx="2535811" cy="507831"/>
          </a:xfrm>
          <a:prstGeom prst="rect">
            <a:avLst/>
          </a:prstGeom>
          <a:noFill/>
        </p:spPr>
        <p:txBody>
          <a:bodyPr vert="horz" wrap="square" lIns="0" tIns="0" rIns="0" bIns="0" rtlCol="0">
            <a:spAutoFit/>
          </a:bodyPr>
          <a:lstStyle/>
          <a:p>
            <a:pPr algn="l">
              <a:spcBef>
                <a:spcPts val="600"/>
              </a:spcBef>
            </a:pPr>
            <a:r>
              <a:rPr lang="en-US" sz="1400" dirty="0"/>
              <a:t>another Arrow in your Quiver</a:t>
            </a:r>
          </a:p>
          <a:p>
            <a:pPr algn="l">
              <a:spcBef>
                <a:spcPts val="600"/>
              </a:spcBef>
            </a:pPr>
            <a:endParaRPr lang="en-US" sz="1400" dirty="0"/>
          </a:p>
        </p:txBody>
      </p:sp>
    </p:spTree>
    <p:extLst>
      <p:ext uri="{BB962C8B-B14F-4D97-AF65-F5344CB8AC3E}">
        <p14:creationId xmlns:p14="http://schemas.microsoft.com/office/powerpoint/2010/main" val="2072640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8" y="1263699"/>
            <a:ext cx="11350979" cy="4948565"/>
          </a:xfrm>
        </p:spPr>
        <p:txBody>
          <a:bodyPr>
            <a:normAutofit/>
          </a:bodyPr>
          <a:lstStyle/>
          <a:p>
            <a:pPr marL="285750" indent="-285750">
              <a:lnSpc>
                <a:spcPct val="150000"/>
              </a:lnSpc>
              <a:buSzPct val="100000"/>
              <a:buFont typeface="Arial" panose="020B0604020202020204" pitchFamily="34" charset="0"/>
              <a:buChar char="•"/>
            </a:pPr>
            <a:r>
              <a:rPr lang="en-US" dirty="0"/>
              <a:t>Client can directly call a method on a server, making it easier to create distributed applications and services in polyglot environment</a:t>
            </a:r>
          </a:p>
          <a:p>
            <a:pPr marL="285750" indent="-285750">
              <a:lnSpc>
                <a:spcPct val="150000"/>
              </a:lnSpc>
              <a:buSzPct val="100000"/>
              <a:buFont typeface="Arial" panose="020B0604020202020204" pitchFamily="34" charset="0"/>
              <a:buChar char="•"/>
            </a:pPr>
            <a:r>
              <a:rPr lang="en-US" dirty="0" err="1"/>
              <a:t>gRPC</a:t>
            </a:r>
            <a:r>
              <a:rPr lang="en-US" dirty="0"/>
              <a:t> can use protocol buffers as both its Interface Definition Language (IDL) and as its underlying message interchange format</a:t>
            </a:r>
          </a:p>
          <a:p>
            <a:pPr marL="285750" indent="-285750">
              <a:lnSpc>
                <a:spcPct val="150000"/>
              </a:lnSpc>
              <a:buSzPct val="100000"/>
              <a:buFont typeface="Arial" panose="020B0604020202020204" pitchFamily="34" charset="0"/>
              <a:buChar char="•"/>
            </a:pPr>
            <a:r>
              <a:rPr lang="en-US" dirty="0"/>
              <a:t>Written on top of HTTP/2 and thus reduced n/w latency</a:t>
            </a:r>
          </a:p>
          <a:p>
            <a:pPr marL="285750" indent="-285750">
              <a:lnSpc>
                <a:spcPct val="150000"/>
              </a:lnSpc>
              <a:buSzPct val="100000"/>
              <a:buFont typeface="Arial" panose="020B0604020202020204" pitchFamily="34" charset="0"/>
              <a:buChar char="•"/>
            </a:pPr>
            <a:r>
              <a:rPr lang="en-US" dirty="0"/>
              <a:t>Google Kubernetes Engine (GKE) provides built-in proxy and load balancing support</a:t>
            </a:r>
          </a:p>
          <a:p>
            <a:pPr marL="285750" indent="-285750">
              <a:lnSpc>
                <a:spcPct val="150000"/>
              </a:lnSpc>
              <a:buSzPct val="100000"/>
              <a:buFont typeface="Arial" panose="020B0604020202020204" pitchFamily="34" charset="0"/>
              <a:buChar char="•"/>
            </a:pPr>
            <a:r>
              <a:rPr lang="en-US" dirty="0"/>
              <a:t>Advantages: performance, streaming, stub code generation, interoperability</a:t>
            </a:r>
          </a:p>
          <a:p>
            <a:pPr marL="285750" indent="-285750">
              <a:lnSpc>
                <a:spcPct val="150000"/>
              </a:lnSpc>
              <a:buSzPct val="100000"/>
              <a:buFont typeface="Arial" panose="020B0604020202020204" pitchFamily="34" charset="0"/>
              <a:buChar char="•"/>
            </a:pPr>
            <a:r>
              <a:rPr lang="en-US" dirty="0"/>
              <a:t>The use of HTTP/2 over the TLS end-to-end encryption connection in </a:t>
            </a:r>
            <a:r>
              <a:rPr lang="en-US" dirty="0" err="1"/>
              <a:t>gRPC</a:t>
            </a:r>
            <a:r>
              <a:rPr lang="en-US" dirty="0"/>
              <a:t> ensures API security.</a:t>
            </a: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err="1"/>
              <a:t>gRPC</a:t>
            </a:r>
            <a:endParaRPr lang="en-US" dirty="0"/>
          </a:p>
        </p:txBody>
      </p:sp>
    </p:spTree>
    <p:extLst>
      <p:ext uri="{BB962C8B-B14F-4D97-AF65-F5344CB8AC3E}">
        <p14:creationId xmlns:p14="http://schemas.microsoft.com/office/powerpoint/2010/main" val="2109488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8" y="1263699"/>
            <a:ext cx="5909735" cy="4330602"/>
          </a:xfrm>
        </p:spPr>
        <p:txBody>
          <a:bodyPr>
            <a:normAutofit lnSpcReduction="10000"/>
          </a:bodyPr>
          <a:lstStyle/>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Serializing structured data which is language and platform neutral</a:t>
            </a:r>
            <a:endParaRPr lang="en-IN"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Generate data access classes in your preferred language(s)</a:t>
            </a:r>
            <a:endParaRPr lang="en-IN"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Can generate below combinations of request/response between services:</a:t>
            </a:r>
            <a:endParaRPr lang="en-IN" dirty="0">
              <a:effectLst/>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US" dirty="0">
                <a:effectLst/>
                <a:ea typeface="Calibri" panose="020F0502020204030204" pitchFamily="34" charset="0"/>
                <a:cs typeface="Times New Roman" panose="02020603050405020304" pitchFamily="18" charset="0"/>
              </a:rPr>
              <a:t>Unary to Unary communication</a:t>
            </a:r>
            <a:endParaRPr lang="en-IN" dirty="0">
              <a:effectLst/>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US" dirty="0">
                <a:effectLst/>
                <a:ea typeface="Calibri" panose="020F0502020204030204" pitchFamily="34" charset="0"/>
                <a:cs typeface="Times New Roman" panose="02020603050405020304" pitchFamily="18" charset="0"/>
              </a:rPr>
              <a:t>Unary to Stream communication</a:t>
            </a:r>
            <a:endParaRPr lang="en-IN" dirty="0">
              <a:effectLst/>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US" dirty="0">
                <a:effectLst/>
                <a:ea typeface="Calibri" panose="020F0502020204030204" pitchFamily="34" charset="0"/>
                <a:cs typeface="Times New Roman" panose="02020603050405020304" pitchFamily="18" charset="0"/>
              </a:rPr>
              <a:t>Stream to Unary communication</a:t>
            </a:r>
            <a:endParaRPr lang="en-IN" dirty="0">
              <a:effectLst/>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US" dirty="0">
                <a:effectLst/>
                <a:ea typeface="Calibri" panose="020F0502020204030204" pitchFamily="34" charset="0"/>
                <a:cs typeface="Times New Roman" panose="02020603050405020304" pitchFamily="18" charset="0"/>
              </a:rPr>
              <a:t>Stream to Stream communication</a:t>
            </a:r>
            <a:endParaRPr lang="en-IN" dirty="0">
              <a:effectLst/>
              <a:ea typeface="Calibri" panose="020F0502020204030204" pitchFamily="34" charset="0"/>
              <a:cs typeface="Times New Roman" panose="02020603050405020304" pitchFamily="18" charset="0"/>
            </a:endParaRP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err="1"/>
              <a:t>gRPC</a:t>
            </a:r>
            <a:r>
              <a:rPr lang="en-US" dirty="0"/>
              <a:t> - Protocol Buffers</a:t>
            </a:r>
          </a:p>
        </p:txBody>
      </p:sp>
      <p:pic>
        <p:nvPicPr>
          <p:cNvPr id="2" name="Picture 1">
            <a:extLst>
              <a:ext uri="{FF2B5EF4-FFF2-40B4-BE49-F238E27FC236}">
                <a16:creationId xmlns:a16="http://schemas.microsoft.com/office/drawing/2014/main" id="{054AC3ED-2609-D4B0-FF32-C1D925679234}"/>
              </a:ext>
            </a:extLst>
          </p:cNvPr>
          <p:cNvPicPr>
            <a:picLocks noChangeAspect="1"/>
          </p:cNvPicPr>
          <p:nvPr/>
        </p:nvPicPr>
        <p:blipFill>
          <a:blip r:embed="rId2"/>
          <a:stretch>
            <a:fillRect/>
          </a:stretch>
        </p:blipFill>
        <p:spPr>
          <a:xfrm>
            <a:off x="6366933" y="1263699"/>
            <a:ext cx="5167489" cy="4621331"/>
          </a:xfrm>
          <a:prstGeom prst="rect">
            <a:avLst/>
          </a:prstGeom>
        </p:spPr>
      </p:pic>
    </p:spTree>
    <p:extLst>
      <p:ext uri="{BB962C8B-B14F-4D97-AF65-F5344CB8AC3E}">
        <p14:creationId xmlns:p14="http://schemas.microsoft.com/office/powerpoint/2010/main" val="1821086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err="1"/>
              <a:t>gRPC</a:t>
            </a:r>
            <a:r>
              <a:rPr lang="en-US" dirty="0"/>
              <a:t> - Protocol Buffers</a:t>
            </a:r>
          </a:p>
        </p:txBody>
      </p:sp>
      <p:pic>
        <p:nvPicPr>
          <p:cNvPr id="3" name="Picture 2">
            <a:extLst>
              <a:ext uri="{FF2B5EF4-FFF2-40B4-BE49-F238E27FC236}">
                <a16:creationId xmlns:a16="http://schemas.microsoft.com/office/drawing/2014/main" id="{2804297C-F0C8-0572-412C-EE6422E00E6E}"/>
              </a:ext>
            </a:extLst>
          </p:cNvPr>
          <p:cNvPicPr>
            <a:picLocks noChangeAspect="1"/>
          </p:cNvPicPr>
          <p:nvPr/>
        </p:nvPicPr>
        <p:blipFill>
          <a:blip r:embed="rId2"/>
          <a:stretch>
            <a:fillRect/>
          </a:stretch>
        </p:blipFill>
        <p:spPr>
          <a:xfrm>
            <a:off x="457199" y="860338"/>
            <a:ext cx="10964334" cy="4918158"/>
          </a:xfrm>
          <a:prstGeom prst="rect">
            <a:avLst/>
          </a:prstGeom>
        </p:spPr>
      </p:pic>
    </p:spTree>
    <p:extLst>
      <p:ext uri="{BB962C8B-B14F-4D97-AF65-F5344CB8AC3E}">
        <p14:creationId xmlns:p14="http://schemas.microsoft.com/office/powerpoint/2010/main" val="68426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ACE38-8C39-994D-721D-E980BD1D321A}"/>
              </a:ext>
            </a:extLst>
          </p:cNvPr>
          <p:cNvSpPr>
            <a:spLocks noGrp="1"/>
          </p:cNvSpPr>
          <p:nvPr>
            <p:ph type="title"/>
          </p:nvPr>
        </p:nvSpPr>
        <p:spPr>
          <a:xfrm>
            <a:off x="1752600" y="2667253"/>
            <a:ext cx="8686800" cy="761747"/>
          </a:xfrm>
        </p:spPr>
        <p:txBody>
          <a:bodyPr/>
          <a:lstStyle/>
          <a:p>
            <a:r>
              <a:rPr lang="en-US" dirty="0" err="1"/>
              <a:t>gRPC</a:t>
            </a:r>
            <a:r>
              <a:rPr lang="en-US" dirty="0"/>
              <a:t> Web and Proxy</a:t>
            </a:r>
          </a:p>
        </p:txBody>
      </p:sp>
    </p:spTree>
    <p:extLst>
      <p:ext uri="{BB962C8B-B14F-4D97-AF65-F5344CB8AC3E}">
        <p14:creationId xmlns:p14="http://schemas.microsoft.com/office/powerpoint/2010/main" val="1557141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8" y="1263699"/>
            <a:ext cx="11350979" cy="4694041"/>
          </a:xfrm>
        </p:spPr>
        <p:txBody>
          <a:bodyPr>
            <a:normAutofit/>
          </a:bodyPr>
          <a:lstStyle/>
          <a:p>
            <a:pPr marL="285750" indent="-285750">
              <a:lnSpc>
                <a:spcPct val="150000"/>
              </a:lnSpc>
              <a:buFont typeface="Arial" panose="020B0604020202020204" pitchFamily="34" charset="0"/>
              <a:buChar char="•"/>
            </a:pPr>
            <a:r>
              <a:rPr lang="en-US" sz="1800" dirty="0" err="1">
                <a:effectLst/>
                <a:ea typeface="Calibri" panose="020F0502020204030204" pitchFamily="34" charset="0"/>
                <a:cs typeface="Times New Roman" panose="02020603050405020304" pitchFamily="18" charset="0"/>
              </a:rPr>
              <a:t>gRPC</a:t>
            </a:r>
            <a:r>
              <a:rPr lang="en-US" sz="1800" dirty="0">
                <a:effectLst/>
                <a:ea typeface="Calibri" panose="020F0502020204030204" pitchFamily="34" charset="0"/>
                <a:cs typeface="Times New Roman" panose="02020603050405020304" pitchFamily="18" charset="0"/>
              </a:rPr>
              <a:t>-web is a JS client library enabling application to communicate with </a:t>
            </a:r>
            <a:r>
              <a:rPr lang="en-US" sz="1800" dirty="0" err="1">
                <a:effectLst/>
                <a:ea typeface="Calibri" panose="020F0502020204030204" pitchFamily="34" charset="0"/>
                <a:cs typeface="Times New Roman" panose="02020603050405020304" pitchFamily="18" charset="0"/>
              </a:rPr>
              <a:t>gRPC</a:t>
            </a:r>
            <a:r>
              <a:rPr lang="en-US" sz="1800" dirty="0">
                <a:effectLst/>
                <a:ea typeface="Calibri" panose="020F0502020204030204" pitchFamily="34" charset="0"/>
                <a:cs typeface="Times New Roman" panose="02020603050405020304" pitchFamily="18" charset="0"/>
              </a:rPr>
              <a:t> backend server</a:t>
            </a:r>
          </a:p>
          <a:p>
            <a:pPr marL="28575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Data serialization and deserialization logic, wrangling HTTP status codes, managing content type negotiation</a:t>
            </a:r>
          </a:p>
          <a:p>
            <a:pPr marL="28575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Connect to </a:t>
            </a:r>
            <a:r>
              <a:rPr lang="en-US" sz="1800" dirty="0" err="1">
                <a:effectLst/>
                <a:ea typeface="Calibri" panose="020F0502020204030204" pitchFamily="34" charset="0"/>
                <a:cs typeface="Times New Roman" panose="02020603050405020304" pitchFamily="18" charset="0"/>
              </a:rPr>
              <a:t>gRPC</a:t>
            </a:r>
            <a:r>
              <a:rPr lang="en-US" sz="1800" dirty="0">
                <a:effectLst/>
                <a:ea typeface="Calibri" panose="020F0502020204030204" pitchFamily="34" charset="0"/>
                <a:cs typeface="Times New Roman" panose="02020603050405020304" pitchFamily="18" charset="0"/>
              </a:rPr>
              <a:t> services via a special proxy which can understands HTTP/1.1 to HTTP/2 requests.</a:t>
            </a:r>
          </a:p>
          <a:p>
            <a:pPr marL="28575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Envoy</a:t>
            </a:r>
            <a:r>
              <a:rPr lang="en-US" dirty="0">
                <a:ea typeface="Calibri" panose="020F0502020204030204" pitchFamily="34" charset="0"/>
                <a:cs typeface="Times New Roman" panose="02020603050405020304" pitchFamily="18" charset="0"/>
              </a:rPr>
              <a:t> proxy is a popular choice with </a:t>
            </a:r>
            <a:r>
              <a:rPr lang="en-US" dirty="0" err="1">
                <a:ea typeface="Calibri" panose="020F0502020204030204" pitchFamily="34" charset="0"/>
                <a:cs typeface="Times New Roman" panose="02020603050405020304" pitchFamily="18" charset="0"/>
              </a:rPr>
              <a:t>grpc</a:t>
            </a:r>
            <a:r>
              <a:rPr lang="en-US" dirty="0">
                <a:ea typeface="Calibri" panose="020F0502020204030204" pitchFamily="34" charset="0"/>
                <a:cs typeface="Times New Roman" panose="02020603050405020304" pitchFamily="18" charset="0"/>
              </a:rPr>
              <a:t>-web</a:t>
            </a:r>
            <a:endParaRPr lang="en-US" sz="1800" dirty="0">
              <a:effectLst/>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UI supports 2 RPC modes:</a:t>
            </a:r>
          </a:p>
          <a:p>
            <a:pPr marL="514350" lvl="1" indent="-285750">
              <a:lnSpc>
                <a:spcPct val="150000"/>
              </a:lnSpc>
              <a:buFont typeface="Courier New" panose="02070309020205020404" pitchFamily="49" charset="0"/>
              <a:buChar char="o"/>
            </a:pPr>
            <a:r>
              <a:rPr lang="en-US" dirty="0">
                <a:effectLst/>
                <a:ea typeface="Calibri" panose="020F0502020204030204" pitchFamily="34" charset="0"/>
                <a:cs typeface="Times New Roman" panose="02020603050405020304" pitchFamily="18" charset="0"/>
              </a:rPr>
              <a:t>Unary RPCs</a:t>
            </a:r>
          </a:p>
          <a:p>
            <a:pPr marL="514350" lvl="1" indent="-285750">
              <a:lnSpc>
                <a:spcPct val="150000"/>
              </a:lnSpc>
              <a:buFont typeface="Courier New" panose="02070309020205020404" pitchFamily="49" charset="0"/>
              <a:buChar char="o"/>
            </a:pPr>
            <a:r>
              <a:rPr lang="en-US" dirty="0">
                <a:effectLst/>
                <a:ea typeface="Calibri" panose="020F0502020204030204" pitchFamily="34" charset="0"/>
                <a:cs typeface="Times New Roman" panose="02020603050405020304" pitchFamily="18" charset="0"/>
              </a:rPr>
              <a:t>Server-side Streaming RPCs</a:t>
            </a:r>
          </a:p>
          <a:p>
            <a:pPr marL="514350" lvl="1" indent="-285750">
              <a:lnSpc>
                <a:spcPct val="150000"/>
              </a:lnSpc>
              <a:buFont typeface="Courier New" panose="02070309020205020404" pitchFamily="49" charset="0"/>
              <a:buChar char="o"/>
            </a:pPr>
            <a:r>
              <a:rPr lang="en-US" dirty="0">
                <a:effectLst/>
                <a:ea typeface="Calibri" panose="020F0502020204030204" pitchFamily="34" charset="0"/>
                <a:cs typeface="Times New Roman" panose="02020603050405020304" pitchFamily="18" charset="0"/>
              </a:rPr>
              <a:t>Client-side and Bi-directional streaming support is under development</a:t>
            </a: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err="1"/>
              <a:t>gRPC</a:t>
            </a:r>
            <a:r>
              <a:rPr lang="en-US" dirty="0"/>
              <a:t> Web and Proxy</a:t>
            </a:r>
          </a:p>
        </p:txBody>
      </p:sp>
    </p:spTree>
    <p:extLst>
      <p:ext uri="{BB962C8B-B14F-4D97-AF65-F5344CB8AC3E}">
        <p14:creationId xmlns:p14="http://schemas.microsoft.com/office/powerpoint/2010/main" val="164091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9" y="1263699"/>
            <a:ext cx="9144000" cy="3930085"/>
          </a:xfrm>
        </p:spPr>
        <p:txBody>
          <a:bodyPr/>
          <a:lstStyle/>
          <a:p>
            <a:pPr marL="285750" indent="-285750">
              <a:buSzPct val="100000"/>
              <a:buFont typeface="Apple Symbols" panose="02000000000000000000" pitchFamily="2" charset="-79"/>
              <a:buChar char="⦿"/>
            </a:pPr>
            <a:r>
              <a:rPr lang="en-US" dirty="0"/>
              <a:t>HTTP/2</a:t>
            </a:r>
          </a:p>
          <a:p>
            <a:pPr marL="285750" indent="-285750">
              <a:buSzPct val="100000"/>
              <a:buFont typeface="Apple Symbols" panose="02000000000000000000" pitchFamily="2" charset="-79"/>
              <a:buChar char="⦿"/>
            </a:pPr>
            <a:r>
              <a:rPr lang="en-US" dirty="0" err="1"/>
              <a:t>gRPC</a:t>
            </a:r>
            <a:endParaRPr lang="en-US" dirty="0"/>
          </a:p>
          <a:p>
            <a:pPr marL="285750" indent="-285750">
              <a:buSzPct val="100000"/>
              <a:buFont typeface="Apple Symbols" panose="02000000000000000000" pitchFamily="2" charset="-79"/>
              <a:buChar char="⦿"/>
            </a:pPr>
            <a:r>
              <a:rPr lang="en-US" dirty="0" err="1"/>
              <a:t>gRPC</a:t>
            </a:r>
            <a:r>
              <a:rPr lang="en-US" dirty="0"/>
              <a:t> web and Proxy</a:t>
            </a:r>
          </a:p>
          <a:p>
            <a:pPr marL="285750" indent="-285750">
              <a:buSzPct val="100000"/>
              <a:buFont typeface="Apple Symbols" panose="02000000000000000000" pitchFamily="2" charset="-79"/>
              <a:buChar char="⦿"/>
            </a:pPr>
            <a:r>
              <a:rPr lang="en-US" dirty="0"/>
              <a:t>Demo 1</a:t>
            </a:r>
          </a:p>
          <a:p>
            <a:pPr marL="514350" lvl="1" indent="-285750">
              <a:buSzPct val="100000"/>
              <a:buFont typeface="System Font Regular"/>
              <a:buChar char="✓"/>
            </a:pPr>
            <a:r>
              <a:rPr lang="en-US" dirty="0"/>
              <a:t>End to End Architecture</a:t>
            </a:r>
          </a:p>
          <a:p>
            <a:pPr marL="514350" lvl="1" indent="-285750">
              <a:buSzPct val="100000"/>
              <a:buFont typeface="System Font Regular"/>
              <a:buChar char="✓"/>
            </a:pPr>
            <a:r>
              <a:rPr lang="en-US" dirty="0"/>
              <a:t>End to End Unary Communication</a:t>
            </a:r>
          </a:p>
          <a:p>
            <a:pPr marL="514350" lvl="1" indent="-285750">
              <a:buSzPct val="100000"/>
              <a:buFont typeface="System Font Regular"/>
              <a:buChar char="✓"/>
            </a:pPr>
            <a:r>
              <a:rPr lang="en-US" dirty="0"/>
              <a:t>Code walkthrough</a:t>
            </a:r>
          </a:p>
          <a:p>
            <a:pPr marL="285750" indent="-285750">
              <a:buSzPct val="100000"/>
              <a:buFont typeface="Apple Symbols" panose="02000000000000000000" pitchFamily="2" charset="-79"/>
              <a:buChar char="⦿"/>
            </a:pPr>
            <a:r>
              <a:rPr lang="en-US" dirty="0"/>
              <a:t>Demo 2 </a:t>
            </a:r>
          </a:p>
          <a:p>
            <a:pPr marL="514350" lvl="1" indent="-285750">
              <a:buSzPct val="100000"/>
              <a:buFont typeface="System Font Regular"/>
              <a:buChar char="✓"/>
            </a:pPr>
            <a:r>
              <a:rPr lang="en-US" dirty="0"/>
              <a:t>Inter server all types of communication</a:t>
            </a:r>
          </a:p>
          <a:p>
            <a:pPr marL="514350" lvl="1" indent="-285750">
              <a:buSzPct val="100000"/>
              <a:buFont typeface="System Font Regular"/>
              <a:buChar char="✓"/>
            </a:pPr>
            <a:r>
              <a:rPr lang="en-US" dirty="0"/>
              <a:t>Code walkthrough</a:t>
            </a: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Content</a:t>
            </a:r>
          </a:p>
        </p:txBody>
      </p:sp>
    </p:spTree>
    <p:extLst>
      <p:ext uri="{BB962C8B-B14F-4D97-AF65-F5344CB8AC3E}">
        <p14:creationId xmlns:p14="http://schemas.microsoft.com/office/powerpoint/2010/main" val="3309097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8" y="1263699"/>
            <a:ext cx="11350979" cy="4835443"/>
          </a:xfrm>
        </p:spPr>
        <p:txBody>
          <a:bodyPr>
            <a:normAutofit/>
          </a:bodyPr>
          <a:lstStyle/>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Limited browser support</a:t>
            </a: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Lack of consistent error handling (</a:t>
            </a:r>
            <a:r>
              <a:rPr lang="en-US" dirty="0">
                <a:effectLst/>
                <a:ea typeface="Calibri" panose="020F0502020204030204" pitchFamily="34" charset="0"/>
                <a:cs typeface="Times New Roman" panose="02020603050405020304" pitchFamily="18" charset="0"/>
                <a:hlinkClick r:id="rId2"/>
              </a:rPr>
              <a:t>http://avi.im/grpc-errors/</a:t>
            </a:r>
            <a:r>
              <a:rPr lang="en-US" dirty="0">
                <a:effectLst/>
                <a:ea typeface="Calibri" panose="020F0502020204030204" pitchFamily="34" charset="0"/>
                <a:cs typeface="Times New Roman" panose="02020603050405020304" pitchFamily="18" charset="0"/>
              </a:rPr>
              <a:t>)</a:t>
            </a: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Lack of developer tooling</a:t>
            </a: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Lack of infrastructure and monitoring support outside of GKE</a:t>
            </a: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Lack of caching: </a:t>
            </a:r>
            <a:r>
              <a:rPr lang="en-US" dirty="0">
                <a:effectLst/>
                <a:ea typeface="Calibri" panose="020F0502020204030204" pitchFamily="34" charset="0"/>
                <a:cs typeface="Times New Roman" panose="02020603050405020304" pitchFamily="18" charset="0"/>
                <a:hlinkClick r:id="rId3"/>
              </a:rPr>
              <a:t>gRPC team discussed this issue</a:t>
            </a:r>
            <a:r>
              <a:rPr lang="en-US" dirty="0">
                <a:effectLst/>
                <a:ea typeface="Calibri" panose="020F0502020204030204" pitchFamily="34" charset="0"/>
                <a:cs typeface="Times New Roman" panose="02020603050405020304" pitchFamily="18" charset="0"/>
              </a:rPr>
              <a:t> and working on providing caching support per language. </a:t>
            </a: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Lack of support for additional content types</a:t>
            </a: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err="1"/>
              <a:t>gRPC</a:t>
            </a:r>
            <a:r>
              <a:rPr lang="en-US" dirty="0"/>
              <a:t> - Disadvantages of </a:t>
            </a:r>
            <a:r>
              <a:rPr lang="en-US" dirty="0" err="1"/>
              <a:t>gRPC</a:t>
            </a:r>
            <a:endParaRPr lang="en-US" dirty="0"/>
          </a:p>
        </p:txBody>
      </p:sp>
    </p:spTree>
    <p:extLst>
      <p:ext uri="{BB962C8B-B14F-4D97-AF65-F5344CB8AC3E}">
        <p14:creationId xmlns:p14="http://schemas.microsoft.com/office/powerpoint/2010/main" val="1259630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8" y="1263699"/>
            <a:ext cx="11350979" cy="4665761"/>
          </a:xfrm>
        </p:spPr>
        <p:txBody>
          <a:bodyPr>
            <a:normAutofit/>
          </a:bodyPr>
          <a:lstStyle/>
          <a:p>
            <a:pPr>
              <a:lnSpc>
                <a:spcPct val="150000"/>
              </a:lnSpc>
            </a:pPr>
            <a:r>
              <a:rPr lang="en-US" sz="1800" dirty="0">
                <a:effectLst/>
                <a:ea typeface="Calibri" panose="020F0502020204030204" pitchFamily="34" charset="0"/>
                <a:cs typeface="Times New Roman" panose="02020603050405020304" pitchFamily="18" charset="0"/>
              </a:rPr>
              <a:t>REST has been around for 20 years and </a:t>
            </a:r>
            <a:r>
              <a:rPr lang="en-US" sz="1800" dirty="0" err="1">
                <a:effectLst/>
                <a:ea typeface="Calibri" panose="020F0502020204030204" pitchFamily="34" charset="0"/>
                <a:cs typeface="Times New Roman" panose="02020603050405020304" pitchFamily="18" charset="0"/>
              </a:rPr>
              <a:t>gRPC</a:t>
            </a:r>
            <a:r>
              <a:rPr lang="en-US" sz="1800" dirty="0">
                <a:effectLst/>
                <a:ea typeface="Calibri" panose="020F0502020204030204" pitchFamily="34" charset="0"/>
                <a:cs typeface="Times New Roman" panose="02020603050405020304" pitchFamily="18" charset="0"/>
              </a:rPr>
              <a:t> is not a replacement for REST. </a:t>
            </a:r>
            <a:r>
              <a:rPr lang="en-US" sz="1800" dirty="0" err="1">
                <a:effectLst/>
                <a:ea typeface="Calibri" panose="020F0502020204030204" pitchFamily="34" charset="0"/>
                <a:cs typeface="Times New Roman" panose="02020603050405020304" pitchFamily="18" charset="0"/>
              </a:rPr>
              <a:t>gRPC</a:t>
            </a:r>
            <a:r>
              <a:rPr lang="en-US" sz="1800" dirty="0">
                <a:effectLst/>
                <a:ea typeface="Calibri" panose="020F0502020204030204" pitchFamily="34" charset="0"/>
                <a:cs typeface="Times New Roman" panose="02020603050405020304" pitchFamily="18" charset="0"/>
              </a:rPr>
              <a:t> APIs can offer huge performance improvements and reduced response time as compared to REST APIs, but which approach to choose boils down to what fits your particular use case.</a:t>
            </a:r>
            <a:endParaRPr lang="en-IN" sz="1800" dirty="0">
              <a:effectLst/>
              <a:ea typeface="Calibri" panose="020F0502020204030204" pitchFamily="34" charset="0"/>
              <a:cs typeface="Times New Roman" panose="02020603050405020304" pitchFamily="18" charset="0"/>
            </a:endParaRPr>
          </a:p>
          <a:p>
            <a:pPr>
              <a:lnSpc>
                <a:spcPct val="150000"/>
              </a:lnSpc>
            </a:pPr>
            <a:r>
              <a:rPr lang="en-US" sz="1800" dirty="0">
                <a:effectLst/>
                <a:ea typeface="Calibri" panose="020F0502020204030204" pitchFamily="34" charset="0"/>
                <a:cs typeface="Times New Roman" panose="02020603050405020304" pitchFamily="18" charset="0"/>
              </a:rPr>
              <a:t> </a:t>
            </a:r>
            <a:endParaRPr lang="en-IN" sz="1800" dirty="0">
              <a:effectLst/>
              <a:ea typeface="Calibri" panose="020F0502020204030204" pitchFamily="34" charset="0"/>
              <a:cs typeface="Times New Roman" panose="02020603050405020304" pitchFamily="18" charset="0"/>
            </a:endParaRPr>
          </a:p>
          <a:p>
            <a:pPr>
              <a:lnSpc>
                <a:spcPct val="150000"/>
              </a:lnSpc>
            </a:pPr>
            <a:r>
              <a:rPr lang="en-US" sz="1800" dirty="0" err="1">
                <a:effectLst/>
                <a:ea typeface="Calibri" panose="020F0502020204030204" pitchFamily="34" charset="0"/>
                <a:cs typeface="Times New Roman" panose="02020603050405020304" pitchFamily="18" charset="0"/>
              </a:rPr>
              <a:t>gRPC</a:t>
            </a:r>
            <a:r>
              <a:rPr lang="en-US" sz="1800" dirty="0">
                <a:effectLst/>
                <a:ea typeface="Calibri" panose="020F0502020204030204" pitchFamily="34" charset="0"/>
                <a:cs typeface="Times New Roman" panose="02020603050405020304" pitchFamily="18" charset="0"/>
              </a:rPr>
              <a:t> is another alternative that could be useful in certain circumstances: large-scale microservices connections, real-time communication, low-power, low-bandwidth systems, and multi-language environments.</a:t>
            </a:r>
            <a:endParaRPr lang="en-IN" sz="1800" dirty="0">
              <a:effectLst/>
              <a:ea typeface="Calibri" panose="020F0502020204030204" pitchFamily="34" charset="0"/>
              <a:cs typeface="Times New Roman" panose="02020603050405020304" pitchFamily="18" charset="0"/>
            </a:endParaRPr>
          </a:p>
          <a:p>
            <a:pPr>
              <a:lnSpc>
                <a:spcPct val="150000"/>
              </a:lnSpc>
            </a:pPr>
            <a:r>
              <a:rPr lang="en-US" sz="1800" dirty="0">
                <a:effectLst/>
                <a:ea typeface="Calibri" panose="020F0502020204030204" pitchFamily="34" charset="0"/>
                <a:cs typeface="Times New Roman" panose="02020603050405020304" pitchFamily="18" charset="0"/>
              </a:rPr>
              <a:t> </a:t>
            </a:r>
            <a:endParaRPr lang="en-IN" sz="1800" dirty="0">
              <a:effectLst/>
              <a:ea typeface="Calibri" panose="020F0502020204030204" pitchFamily="34" charset="0"/>
              <a:cs typeface="Times New Roman" panose="02020603050405020304" pitchFamily="18" charset="0"/>
            </a:endParaRPr>
          </a:p>
          <a:p>
            <a:pPr>
              <a:lnSpc>
                <a:spcPct val="150000"/>
              </a:lnSpc>
            </a:pPr>
            <a:r>
              <a:rPr lang="en-US" sz="1800" dirty="0">
                <a:effectLst/>
                <a:ea typeface="Calibri" panose="020F0502020204030204" pitchFamily="34" charset="0"/>
                <a:cs typeface="Times New Roman" panose="02020603050405020304" pitchFamily="18" charset="0"/>
              </a:rPr>
              <a:t>Many major companies such as Google, Netflix, Lyft, Square, IBM, Cisco, &amp; Dropbox have adopted </a:t>
            </a:r>
            <a:r>
              <a:rPr lang="en-US" sz="1800" dirty="0" err="1">
                <a:effectLst/>
                <a:ea typeface="Calibri" panose="020F0502020204030204" pitchFamily="34" charset="0"/>
                <a:cs typeface="Times New Roman" panose="02020603050405020304" pitchFamily="18" charset="0"/>
              </a:rPr>
              <a:t>gRPC</a:t>
            </a:r>
            <a:r>
              <a:rPr lang="en-US" sz="1800" dirty="0">
                <a:effectLst/>
                <a:ea typeface="Calibri" panose="020F0502020204030204" pitchFamily="34" charset="0"/>
                <a:cs typeface="Times New Roman" panose="02020603050405020304" pitchFamily="18" charset="0"/>
              </a:rPr>
              <a:t> as a means for microservices communication</a:t>
            </a:r>
            <a:endParaRPr lang="en-IN" sz="1800" dirty="0">
              <a:effectLst/>
              <a:ea typeface="Calibri" panose="020F0502020204030204" pitchFamily="34" charset="0"/>
              <a:cs typeface="Times New Roman" panose="02020603050405020304" pitchFamily="18" charset="0"/>
            </a:endParaRP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err="1"/>
              <a:t>gRPC</a:t>
            </a:r>
            <a:r>
              <a:rPr lang="en-US" dirty="0"/>
              <a:t> - Final say</a:t>
            </a:r>
          </a:p>
        </p:txBody>
      </p:sp>
    </p:spTree>
    <p:extLst>
      <p:ext uri="{BB962C8B-B14F-4D97-AF65-F5344CB8AC3E}">
        <p14:creationId xmlns:p14="http://schemas.microsoft.com/office/powerpoint/2010/main" val="2587394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5693A8D3-242F-8D75-2211-DE0AB5D81B35}"/>
              </a:ext>
            </a:extLst>
          </p:cNvPr>
          <p:cNvSpPr>
            <a:spLocks noGrp="1"/>
          </p:cNvSpPr>
          <p:nvPr>
            <p:ph type="body" idx="1"/>
          </p:nvPr>
        </p:nvSpPr>
        <p:spPr>
          <a:xfrm>
            <a:off x="1752600" y="3507422"/>
            <a:ext cx="8686800" cy="332399"/>
          </a:xfrm>
        </p:spPr>
        <p:txBody>
          <a:bodyPr/>
          <a:lstStyle/>
          <a:p>
            <a:r>
              <a:rPr lang="en-US" dirty="0"/>
              <a:t>End to End Unary Communication</a:t>
            </a:r>
          </a:p>
        </p:txBody>
      </p:sp>
      <p:sp>
        <p:nvSpPr>
          <p:cNvPr id="3" name="Title 2">
            <a:extLst>
              <a:ext uri="{FF2B5EF4-FFF2-40B4-BE49-F238E27FC236}">
                <a16:creationId xmlns:a16="http://schemas.microsoft.com/office/drawing/2014/main" id="{9F0ACE38-8C39-994D-721D-E980BD1D321A}"/>
              </a:ext>
            </a:extLst>
          </p:cNvPr>
          <p:cNvSpPr>
            <a:spLocks noGrp="1"/>
          </p:cNvSpPr>
          <p:nvPr>
            <p:ph type="title"/>
          </p:nvPr>
        </p:nvSpPr>
        <p:spPr>
          <a:xfrm>
            <a:off x="1752600" y="1660885"/>
            <a:ext cx="8686800" cy="1523494"/>
          </a:xfrm>
        </p:spPr>
        <p:txBody>
          <a:bodyPr wrap="square" anchor="b">
            <a:normAutofit/>
          </a:bodyPr>
          <a:lstStyle/>
          <a:p>
            <a:r>
              <a:rPr lang="en-US" dirty="0"/>
              <a:t>Demo 1</a:t>
            </a:r>
          </a:p>
        </p:txBody>
      </p:sp>
    </p:spTree>
    <p:extLst>
      <p:ext uri="{BB962C8B-B14F-4D97-AF65-F5344CB8AC3E}">
        <p14:creationId xmlns:p14="http://schemas.microsoft.com/office/powerpoint/2010/main" val="377630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err="1"/>
              <a:t>gRPC</a:t>
            </a:r>
            <a:r>
              <a:rPr lang="en-US" dirty="0"/>
              <a:t> Demo 1 – BE Architecture</a:t>
            </a:r>
          </a:p>
        </p:txBody>
      </p:sp>
      <p:pic>
        <p:nvPicPr>
          <p:cNvPr id="4" name="Picture 3">
            <a:extLst>
              <a:ext uri="{FF2B5EF4-FFF2-40B4-BE49-F238E27FC236}">
                <a16:creationId xmlns:a16="http://schemas.microsoft.com/office/drawing/2014/main" id="{D2A09AF9-CA70-1874-3C73-398459A3F928}"/>
              </a:ext>
            </a:extLst>
          </p:cNvPr>
          <p:cNvPicPr>
            <a:picLocks noChangeAspect="1"/>
          </p:cNvPicPr>
          <p:nvPr/>
        </p:nvPicPr>
        <p:blipFill>
          <a:blip r:embed="rId3"/>
          <a:stretch>
            <a:fillRect/>
          </a:stretch>
        </p:blipFill>
        <p:spPr>
          <a:xfrm>
            <a:off x="1100665" y="870452"/>
            <a:ext cx="10538179" cy="5117096"/>
          </a:xfrm>
          <a:prstGeom prst="rect">
            <a:avLst/>
          </a:prstGeom>
        </p:spPr>
      </p:pic>
    </p:spTree>
    <p:extLst>
      <p:ext uri="{BB962C8B-B14F-4D97-AF65-F5344CB8AC3E}">
        <p14:creationId xmlns:p14="http://schemas.microsoft.com/office/powerpoint/2010/main" val="141313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err="1"/>
              <a:t>gRPC</a:t>
            </a:r>
            <a:r>
              <a:rPr lang="en-US" dirty="0"/>
              <a:t> Demo 1 – Architecture</a:t>
            </a:r>
          </a:p>
        </p:txBody>
      </p:sp>
      <p:pic>
        <p:nvPicPr>
          <p:cNvPr id="5" name="Picture 4">
            <a:extLst>
              <a:ext uri="{FF2B5EF4-FFF2-40B4-BE49-F238E27FC236}">
                <a16:creationId xmlns:a16="http://schemas.microsoft.com/office/drawing/2014/main" id="{D7EF4601-E472-19AF-F33F-0B3B2EF33D22}"/>
              </a:ext>
            </a:extLst>
          </p:cNvPr>
          <p:cNvPicPr>
            <a:picLocks noChangeAspect="1"/>
          </p:cNvPicPr>
          <p:nvPr/>
        </p:nvPicPr>
        <p:blipFill>
          <a:blip r:embed="rId3"/>
          <a:stretch>
            <a:fillRect/>
          </a:stretch>
        </p:blipFill>
        <p:spPr>
          <a:xfrm>
            <a:off x="457198" y="1050984"/>
            <a:ext cx="11355743" cy="5101460"/>
          </a:xfrm>
          <a:prstGeom prst="rect">
            <a:avLst/>
          </a:prstGeom>
        </p:spPr>
      </p:pic>
    </p:spTree>
    <p:extLst>
      <p:ext uri="{BB962C8B-B14F-4D97-AF65-F5344CB8AC3E}">
        <p14:creationId xmlns:p14="http://schemas.microsoft.com/office/powerpoint/2010/main" val="762853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5693A8D3-242F-8D75-2211-DE0AB5D81B35}"/>
              </a:ext>
            </a:extLst>
          </p:cNvPr>
          <p:cNvSpPr>
            <a:spLocks noGrp="1"/>
          </p:cNvSpPr>
          <p:nvPr>
            <p:ph type="body" idx="1"/>
          </p:nvPr>
        </p:nvSpPr>
        <p:spPr>
          <a:xfrm>
            <a:off x="1752600" y="3262800"/>
            <a:ext cx="8686800" cy="332399"/>
          </a:xfrm>
        </p:spPr>
        <p:txBody>
          <a:bodyPr/>
          <a:lstStyle/>
          <a:p>
            <a:r>
              <a:rPr lang="en-US" dirty="0"/>
              <a:t>Demo 1 - Code walkthrough</a:t>
            </a:r>
          </a:p>
        </p:txBody>
      </p:sp>
    </p:spTree>
    <p:extLst>
      <p:ext uri="{BB962C8B-B14F-4D97-AF65-F5344CB8AC3E}">
        <p14:creationId xmlns:p14="http://schemas.microsoft.com/office/powerpoint/2010/main" val="4096168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5693A8D3-242F-8D75-2211-DE0AB5D81B35}"/>
              </a:ext>
            </a:extLst>
          </p:cNvPr>
          <p:cNvSpPr>
            <a:spLocks noGrp="1"/>
          </p:cNvSpPr>
          <p:nvPr>
            <p:ph type="body" idx="1"/>
          </p:nvPr>
        </p:nvSpPr>
        <p:spPr>
          <a:xfrm>
            <a:off x="1752600" y="3507422"/>
            <a:ext cx="8686800" cy="332399"/>
          </a:xfrm>
        </p:spPr>
        <p:txBody>
          <a:bodyPr/>
          <a:lstStyle/>
          <a:p>
            <a:r>
              <a:rPr lang="en-US" dirty="0"/>
              <a:t>All types of Server to Server communication</a:t>
            </a:r>
          </a:p>
        </p:txBody>
      </p:sp>
      <p:sp>
        <p:nvSpPr>
          <p:cNvPr id="3" name="Title 2">
            <a:extLst>
              <a:ext uri="{FF2B5EF4-FFF2-40B4-BE49-F238E27FC236}">
                <a16:creationId xmlns:a16="http://schemas.microsoft.com/office/drawing/2014/main" id="{9F0ACE38-8C39-994D-721D-E980BD1D321A}"/>
              </a:ext>
            </a:extLst>
          </p:cNvPr>
          <p:cNvSpPr>
            <a:spLocks noGrp="1"/>
          </p:cNvSpPr>
          <p:nvPr>
            <p:ph type="title"/>
          </p:nvPr>
        </p:nvSpPr>
        <p:spPr>
          <a:xfrm>
            <a:off x="1752600" y="1660885"/>
            <a:ext cx="8686800" cy="1523494"/>
          </a:xfrm>
        </p:spPr>
        <p:txBody>
          <a:bodyPr wrap="square" anchor="b">
            <a:normAutofit/>
          </a:bodyPr>
          <a:lstStyle/>
          <a:p>
            <a:r>
              <a:rPr lang="en-US" dirty="0"/>
              <a:t>Demo 2</a:t>
            </a:r>
          </a:p>
        </p:txBody>
      </p:sp>
    </p:spTree>
    <p:extLst>
      <p:ext uri="{BB962C8B-B14F-4D97-AF65-F5344CB8AC3E}">
        <p14:creationId xmlns:p14="http://schemas.microsoft.com/office/powerpoint/2010/main" val="2023794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8" y="1263699"/>
            <a:ext cx="5638801" cy="4211412"/>
          </a:xfrm>
        </p:spPr>
        <p:txBody>
          <a:bodyPr>
            <a:normAutofit lnSpcReduction="10000"/>
          </a:bodyPr>
          <a:lstStyle/>
          <a:p>
            <a:pPr marL="285750" indent="-285750">
              <a:lnSpc>
                <a:spcPct val="150000"/>
              </a:lnSpc>
              <a:buFont typeface="Arial" panose="020B0604020202020204" pitchFamily="34" charset="0"/>
              <a:buChar char="•"/>
            </a:pPr>
            <a:r>
              <a:rPr lang="en-US" dirty="0">
                <a:cs typeface="Times New Roman" panose="02020603050405020304" pitchFamily="18" charset="0"/>
                <a:hlinkClick r:id="rId2"/>
              </a:rPr>
              <a:t>HTTP/2</a:t>
            </a:r>
            <a:endParaRPr lang="en-US" dirty="0">
              <a:cs typeface="Times New Roman" panose="02020603050405020304" pitchFamily="18" charset="0"/>
            </a:endParaRPr>
          </a:p>
          <a:p>
            <a:pPr marL="285750" indent="-285750">
              <a:lnSpc>
                <a:spcPct val="150000"/>
              </a:lnSpc>
              <a:buFont typeface="Arial" panose="020B0604020202020204" pitchFamily="34" charset="0"/>
              <a:buChar char="•"/>
            </a:pPr>
            <a:r>
              <a:rPr lang="en-US" dirty="0">
                <a:cs typeface="Times New Roman" panose="02020603050405020304" pitchFamily="18" charset="0"/>
                <a:hlinkClick r:id="rId3"/>
              </a:rPr>
              <a:t>gRPC.io</a:t>
            </a:r>
            <a:endParaRPr lang="en-US" dirty="0">
              <a:cs typeface="Times New Roman" panose="02020603050405020304" pitchFamily="18" charset="0"/>
            </a:endParaRPr>
          </a:p>
          <a:p>
            <a:pPr marL="285750" indent="-285750">
              <a:lnSpc>
                <a:spcPct val="150000"/>
              </a:lnSpc>
              <a:buFont typeface="Arial" panose="020B0604020202020204" pitchFamily="34" charset="0"/>
              <a:buChar char="•"/>
            </a:pPr>
            <a:r>
              <a:rPr lang="en-US" dirty="0">
                <a:cs typeface="Times New Roman" panose="02020603050405020304" pitchFamily="18" charset="0"/>
                <a:hlinkClick r:id="rId4"/>
              </a:rPr>
              <a:t>Protocol Buffer</a:t>
            </a:r>
            <a:endParaRPr lang="en-US" dirty="0">
              <a:cs typeface="Times New Roman" panose="02020603050405020304" pitchFamily="18" charset="0"/>
            </a:endParaRPr>
          </a:p>
          <a:p>
            <a:pPr marL="285750" indent="-285750">
              <a:lnSpc>
                <a:spcPct val="150000"/>
              </a:lnSpc>
              <a:buFont typeface="Arial" panose="020B0604020202020204" pitchFamily="34" charset="0"/>
              <a:buChar char="•"/>
            </a:pPr>
            <a:r>
              <a:rPr lang="en-US" dirty="0">
                <a:cs typeface="Times New Roman" panose="02020603050405020304" pitchFamily="18" charset="0"/>
                <a:hlinkClick r:id="rId5"/>
              </a:rPr>
              <a:t>gRPC on .NET</a:t>
            </a:r>
            <a:endParaRPr lang="en-US" dirty="0">
              <a:cs typeface="Times New Roman" panose="02020603050405020304" pitchFamily="18" charset="0"/>
              <a:hlinkClick r:id="rId6"/>
            </a:endParaRPr>
          </a:p>
          <a:p>
            <a:pPr marL="285750" indent="-285750">
              <a:lnSpc>
                <a:spcPct val="150000"/>
              </a:lnSpc>
              <a:buFont typeface="Arial" panose="020B0604020202020204" pitchFamily="34" charset="0"/>
              <a:buChar char="•"/>
            </a:pPr>
            <a:r>
              <a:rPr lang="en-US" dirty="0">
                <a:cs typeface="Times New Roman" panose="02020603050405020304" pitchFamily="18" charset="0"/>
                <a:hlinkClick r:id="rId6"/>
              </a:rPr>
              <a:t>gRPC NodeJS</a:t>
            </a:r>
            <a:endParaRPr lang="en-US" dirty="0">
              <a:cs typeface="Times New Roman" panose="02020603050405020304" pitchFamily="18" charset="0"/>
            </a:endParaRPr>
          </a:p>
          <a:p>
            <a:pPr marL="285750" indent="-285750">
              <a:lnSpc>
                <a:spcPct val="150000"/>
              </a:lnSpc>
              <a:buFont typeface="Arial" panose="020B0604020202020204" pitchFamily="34" charset="0"/>
              <a:buChar char="•"/>
            </a:pPr>
            <a:r>
              <a:rPr lang="en-US" dirty="0" err="1">
                <a:cs typeface="Times New Roman" panose="02020603050405020304" pitchFamily="18" charset="0"/>
                <a:hlinkClick r:id="rId7"/>
              </a:rPr>
              <a:t>gRPC</a:t>
            </a:r>
            <a:r>
              <a:rPr lang="en-US" dirty="0">
                <a:cs typeface="Times New Roman" panose="02020603050405020304" pitchFamily="18" charset="0"/>
                <a:hlinkClick r:id="rId7"/>
              </a:rPr>
              <a:t> </a:t>
            </a:r>
            <a:r>
              <a:rPr lang="en-US" dirty="0" err="1">
                <a:cs typeface="Times New Roman" panose="02020603050405020304" pitchFamily="18" charset="0"/>
                <a:hlinkClick r:id="rId7"/>
              </a:rPr>
              <a:t>ScalaPB</a:t>
            </a:r>
            <a:endParaRPr lang="en-US" dirty="0">
              <a:cs typeface="Times New Roman" panose="02020603050405020304" pitchFamily="18" charset="0"/>
            </a:endParaRPr>
          </a:p>
          <a:p>
            <a:pPr marL="285750" indent="-285750">
              <a:lnSpc>
                <a:spcPct val="150000"/>
              </a:lnSpc>
              <a:buFont typeface="Arial" panose="020B0604020202020204" pitchFamily="34" charset="0"/>
              <a:buChar char="•"/>
            </a:pPr>
            <a:r>
              <a:rPr lang="en-US" dirty="0" err="1">
                <a:cs typeface="Times New Roman" panose="02020603050405020304" pitchFamily="18" charset="0"/>
                <a:hlinkClick r:id="rId8"/>
              </a:rPr>
              <a:t>gRPC</a:t>
            </a:r>
            <a:r>
              <a:rPr lang="en-US" dirty="0">
                <a:cs typeface="Times New Roman" panose="02020603050405020304" pitchFamily="18" charset="0"/>
                <a:hlinkClick r:id="rId8"/>
              </a:rPr>
              <a:t> Web and Proxy quick start</a:t>
            </a:r>
            <a:endParaRPr lang="en-US" dirty="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1F3763"/>
                </a:solidFill>
                <a:effectLst/>
                <a:ea typeface="Times New Roman" panose="02020603050405020304" pitchFamily="18" charset="0"/>
                <a:cs typeface="Times New Roman" panose="02020603050405020304" pitchFamily="18" charset="0"/>
                <a:hlinkClick r:id="rId9"/>
              </a:rPr>
              <a:t>Analyzing gRPC messages using Wireshark</a:t>
            </a:r>
            <a:endParaRPr lang="en-US" dirty="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1F3763"/>
                </a:solidFill>
                <a:effectLst/>
                <a:ea typeface="Times New Roman" panose="02020603050405020304" pitchFamily="18" charset="0"/>
                <a:cs typeface="Times New Roman" panose="02020603050405020304" pitchFamily="18" charset="0"/>
                <a:hlinkClick r:id="rId10"/>
              </a:rPr>
              <a:t>Load balancing in gRPC</a:t>
            </a:r>
            <a:endParaRPr lang="en-US" dirty="0">
              <a:solidFill>
                <a:srgbClr val="1F3763"/>
              </a:solidFill>
              <a:effectLs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rgbClr val="1F3763"/>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Resources</a:t>
            </a:r>
          </a:p>
        </p:txBody>
      </p:sp>
      <p:sp>
        <p:nvSpPr>
          <p:cNvPr id="5" name="TextBox 4">
            <a:extLst>
              <a:ext uri="{FF2B5EF4-FFF2-40B4-BE49-F238E27FC236}">
                <a16:creationId xmlns:a16="http://schemas.microsoft.com/office/drawing/2014/main" id="{763F9B28-52BF-0AFE-DC06-23FBFC83A35D}"/>
              </a:ext>
            </a:extLst>
          </p:cNvPr>
          <p:cNvSpPr txBox="1"/>
          <p:nvPr/>
        </p:nvSpPr>
        <p:spPr bwMode="gray">
          <a:xfrm>
            <a:off x="7010399" y="1263699"/>
            <a:ext cx="6096000" cy="25339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1F3763"/>
                </a:solidFill>
                <a:ea typeface="Times New Roman" panose="02020603050405020304" pitchFamily="18" charset="0"/>
                <a:cs typeface="Times New Roman" panose="02020603050405020304" pitchFamily="18" charset="0"/>
                <a:hlinkClick r:id="rId11"/>
              </a:rPr>
              <a:t>Everything in gRPC</a:t>
            </a:r>
            <a:endParaRPr lang="en-US" dirty="0">
              <a:solidFill>
                <a:srgbClr val="1F3763"/>
              </a:solidFill>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1F3763"/>
                </a:solidFill>
                <a:ea typeface="Times New Roman" panose="02020603050405020304" pitchFamily="18" charset="0"/>
                <a:cs typeface="Times New Roman" panose="02020603050405020304" pitchFamily="18" charset="0"/>
              </a:rPr>
              <a:t>Blogs:</a:t>
            </a:r>
          </a:p>
          <a:p>
            <a:pPr marL="514350" lvl="1" indent="-285750">
              <a:lnSpc>
                <a:spcPct val="150000"/>
              </a:lnSpc>
              <a:buFont typeface="Courier New" panose="02070309020205020404" pitchFamily="49" charset="0"/>
              <a:buChar char="o"/>
            </a:pPr>
            <a:r>
              <a:rPr lang="en-US" dirty="0">
                <a:solidFill>
                  <a:srgbClr val="1F3763"/>
                </a:solidFill>
                <a:effectLst/>
                <a:ea typeface="Times New Roman" panose="02020603050405020304" pitchFamily="18" charset="0"/>
                <a:cs typeface="Times New Roman" panose="02020603050405020304" pitchFamily="18" charset="0"/>
                <a:hlinkClick r:id="rId12"/>
              </a:rPr>
              <a:t>Capital One</a:t>
            </a:r>
            <a:endParaRPr lang="en-US" dirty="0">
              <a:solidFill>
                <a:srgbClr val="1F3763"/>
              </a:solidFill>
              <a:effectLst/>
              <a:ea typeface="Times New Roman" panose="02020603050405020304" pitchFamily="18" charset="0"/>
              <a:cs typeface="Times New Roman" panose="02020603050405020304" pitchFamily="18" charset="0"/>
              <a:hlinkClick r:id="rId13"/>
            </a:endParaRPr>
          </a:p>
          <a:p>
            <a:pPr marL="514350" lvl="1" indent="-285750">
              <a:lnSpc>
                <a:spcPct val="150000"/>
              </a:lnSpc>
              <a:buFont typeface="Courier New" panose="02070309020205020404" pitchFamily="49" charset="0"/>
              <a:buChar char="o"/>
            </a:pPr>
            <a:r>
              <a:rPr lang="en-US" dirty="0">
                <a:solidFill>
                  <a:srgbClr val="1F3763"/>
                </a:solidFill>
                <a:effectLst/>
                <a:ea typeface="Times New Roman" panose="02020603050405020304" pitchFamily="18" charset="0"/>
                <a:cs typeface="Times New Roman" panose="02020603050405020304" pitchFamily="18" charset="0"/>
                <a:hlinkClick r:id="rId13"/>
              </a:rPr>
              <a:t>Wallarm</a:t>
            </a:r>
            <a:endParaRPr lang="en-US" dirty="0">
              <a:solidFill>
                <a:srgbClr val="1F3763"/>
              </a:solidFill>
              <a:effectLst/>
              <a:ea typeface="Times New Roman" panose="02020603050405020304" pitchFamily="18" charset="0"/>
              <a:cs typeface="Times New Roman" panose="02020603050405020304" pitchFamily="18" charset="0"/>
            </a:endParaRPr>
          </a:p>
          <a:p>
            <a:pPr marL="514350" lvl="1" indent="-285750">
              <a:lnSpc>
                <a:spcPct val="150000"/>
              </a:lnSpc>
              <a:buFont typeface="Courier New" panose="02070309020205020404" pitchFamily="49" charset="0"/>
              <a:buChar char="o"/>
            </a:pPr>
            <a:r>
              <a:rPr lang="en-US" dirty="0">
                <a:solidFill>
                  <a:srgbClr val="1F3763"/>
                </a:solidFill>
                <a:ea typeface="Times New Roman" panose="02020603050405020304" pitchFamily="18" charset="0"/>
                <a:cs typeface="Times New Roman" panose="02020603050405020304" pitchFamily="18" charset="0"/>
                <a:hlinkClick r:id="rId14"/>
              </a:rPr>
              <a:t>Digital guide IONOS</a:t>
            </a:r>
            <a:endParaRPr lang="en-US" dirty="0">
              <a:solidFill>
                <a:srgbClr val="1F3763"/>
              </a:solidFill>
              <a:ea typeface="Times New Roman" panose="02020603050405020304" pitchFamily="18" charset="0"/>
              <a:cs typeface="Times New Roman" panose="02020603050405020304" pitchFamily="18" charset="0"/>
            </a:endParaRPr>
          </a:p>
          <a:p>
            <a:pPr marL="514350" lvl="1" indent="-285750">
              <a:lnSpc>
                <a:spcPct val="150000"/>
              </a:lnSpc>
              <a:buFont typeface="Courier New" panose="02070309020205020404" pitchFamily="49" charset="0"/>
              <a:buChar char="o"/>
            </a:pPr>
            <a:r>
              <a:rPr lang="en-US" dirty="0">
                <a:solidFill>
                  <a:srgbClr val="1F3763"/>
                </a:solidFill>
                <a:ea typeface="Times New Roman" panose="02020603050405020304" pitchFamily="18" charset="0"/>
                <a:cs typeface="Times New Roman" panose="02020603050405020304" pitchFamily="18" charset="0"/>
                <a:hlinkClick r:id="rId15"/>
              </a:rPr>
              <a:t>Understanding gRPC</a:t>
            </a:r>
            <a:endParaRPr lang="en-US" dirty="0">
              <a:solidFill>
                <a:srgbClr val="1F3763"/>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581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4B0C2C-5460-4148-94D1-850158AB9B6E}"/>
              </a:ext>
            </a:extLst>
          </p:cNvPr>
          <p:cNvSpPr txBox="1">
            <a:spLocks/>
          </p:cNvSpPr>
          <p:nvPr/>
        </p:nvSpPr>
        <p:spPr bwMode="gray">
          <a:xfrm>
            <a:off x="4440621" y="2755257"/>
            <a:ext cx="3673366" cy="673743"/>
          </a:xfrm>
          <a:prstGeom prst="rect">
            <a:avLst/>
          </a:prstGeom>
        </p:spPr>
        <p:txBody>
          <a:bodyPr/>
          <a:lst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a:lstStyle>
          <a:p>
            <a:pPr algn="ctr"/>
            <a:r>
              <a:rPr lang="en-US" sz="4000"/>
              <a:t>Thank you</a:t>
            </a:r>
            <a:endParaRPr lang="en-US"/>
          </a:p>
        </p:txBody>
      </p:sp>
    </p:spTree>
    <p:extLst>
      <p:ext uri="{BB962C8B-B14F-4D97-AF65-F5344CB8AC3E}">
        <p14:creationId xmlns:p14="http://schemas.microsoft.com/office/powerpoint/2010/main" val="3499430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219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ACE38-8C39-994D-721D-E980BD1D321A}"/>
              </a:ext>
            </a:extLst>
          </p:cNvPr>
          <p:cNvSpPr>
            <a:spLocks noGrp="1"/>
          </p:cNvSpPr>
          <p:nvPr>
            <p:ph type="title"/>
          </p:nvPr>
        </p:nvSpPr>
        <p:spPr>
          <a:xfrm>
            <a:off x="1752600" y="2667253"/>
            <a:ext cx="8686800" cy="761747"/>
          </a:xfrm>
        </p:spPr>
        <p:txBody>
          <a:bodyPr/>
          <a:lstStyle/>
          <a:p>
            <a:r>
              <a:rPr lang="en-US" dirty="0"/>
              <a:t>HTTP / 2</a:t>
            </a:r>
          </a:p>
        </p:txBody>
      </p:sp>
    </p:spTree>
    <p:extLst>
      <p:ext uri="{BB962C8B-B14F-4D97-AF65-F5344CB8AC3E}">
        <p14:creationId xmlns:p14="http://schemas.microsoft.com/office/powerpoint/2010/main" val="340254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9" y="1263699"/>
            <a:ext cx="9144000" cy="3930085"/>
          </a:xfrm>
        </p:spPr>
        <p:txBody>
          <a:bodyPr/>
          <a:lstStyle/>
          <a:p>
            <a:pPr marL="285750" indent="-285750">
              <a:lnSpc>
                <a:spcPct val="150000"/>
              </a:lnSpc>
              <a:buSzPct val="100000"/>
              <a:buFont typeface="Apple Symbols" panose="02000000000000000000" pitchFamily="2" charset="-79"/>
              <a:buChar char="⦿"/>
            </a:pPr>
            <a:r>
              <a:rPr lang="en-US" dirty="0"/>
              <a:t>Overview</a:t>
            </a:r>
          </a:p>
          <a:p>
            <a:pPr marL="285750" indent="-285750">
              <a:lnSpc>
                <a:spcPct val="150000"/>
              </a:lnSpc>
              <a:buSzPct val="100000"/>
              <a:buFont typeface="Apple Symbols" panose="02000000000000000000" pitchFamily="2" charset="-79"/>
              <a:buChar char="⦿"/>
            </a:pPr>
            <a:r>
              <a:rPr lang="en-US" dirty="0"/>
              <a:t>Binary Framing Layer</a:t>
            </a:r>
          </a:p>
          <a:p>
            <a:pPr marL="285750" indent="-285750">
              <a:lnSpc>
                <a:spcPct val="150000"/>
              </a:lnSpc>
              <a:buSzPct val="100000"/>
              <a:buFont typeface="Apple Symbols" panose="02000000000000000000" pitchFamily="2" charset="-79"/>
              <a:buChar char="⦿"/>
            </a:pPr>
            <a:r>
              <a:rPr lang="en-US" dirty="0"/>
              <a:t>Streams, Messages, and Frames</a:t>
            </a:r>
          </a:p>
          <a:p>
            <a:pPr marL="285750" indent="-285750">
              <a:lnSpc>
                <a:spcPct val="150000"/>
              </a:lnSpc>
              <a:buSzPct val="100000"/>
              <a:buFont typeface="Apple Symbols" panose="02000000000000000000" pitchFamily="2" charset="-79"/>
              <a:buChar char="⦿"/>
            </a:pPr>
            <a:r>
              <a:rPr lang="en-US" dirty="0"/>
              <a:t>Header compression</a:t>
            </a:r>
          </a:p>
          <a:p>
            <a:pPr marL="285750" indent="-285750">
              <a:lnSpc>
                <a:spcPct val="150000"/>
              </a:lnSpc>
              <a:buSzPct val="100000"/>
              <a:buFont typeface="Apple Symbols" panose="02000000000000000000" pitchFamily="2" charset="-79"/>
              <a:buChar char="⦿"/>
            </a:pPr>
            <a:r>
              <a:rPr lang="en-US" dirty="0"/>
              <a:t>Stream prioritization</a:t>
            </a:r>
          </a:p>
          <a:p>
            <a:pPr marL="285750" indent="-285750">
              <a:lnSpc>
                <a:spcPct val="150000"/>
              </a:lnSpc>
              <a:buSzPct val="100000"/>
              <a:buFont typeface="Apple Symbols" panose="02000000000000000000" pitchFamily="2" charset="-79"/>
              <a:buChar char="⦿"/>
            </a:pPr>
            <a:r>
              <a:rPr lang="en-US" dirty="0"/>
              <a:t>Server push</a:t>
            </a:r>
          </a:p>
          <a:p>
            <a:pPr marL="285750" indent="-285750">
              <a:lnSpc>
                <a:spcPct val="150000"/>
              </a:lnSpc>
              <a:buSzPct val="100000"/>
              <a:buFont typeface="Apple Symbols" panose="02000000000000000000" pitchFamily="2" charset="-79"/>
              <a:buChar char="⦿"/>
            </a:pPr>
            <a:r>
              <a:rPr lang="en-US" dirty="0"/>
              <a:t>Flow control</a:t>
            </a: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a:t>
            </a:r>
          </a:p>
        </p:txBody>
      </p:sp>
    </p:spTree>
    <p:extLst>
      <p:ext uri="{BB962C8B-B14F-4D97-AF65-F5344CB8AC3E}">
        <p14:creationId xmlns:p14="http://schemas.microsoft.com/office/powerpoint/2010/main" val="165889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9" y="1263699"/>
            <a:ext cx="11362268" cy="3930085"/>
          </a:xfrm>
        </p:spPr>
        <p:txBody>
          <a:bodyPr/>
          <a:lstStyle/>
          <a:p>
            <a:pPr marL="285750" indent="-285750">
              <a:lnSpc>
                <a:spcPct val="150000"/>
              </a:lnSpc>
              <a:buSzPct val="100000"/>
              <a:buFont typeface="Arial" panose="020B0604020202020204" pitchFamily="34" charset="0"/>
              <a:buChar char="•"/>
            </a:pPr>
            <a:r>
              <a:rPr lang="en-US" dirty="0"/>
              <a:t>Extends HTTP standards and makes application simples faster and robust. </a:t>
            </a:r>
          </a:p>
          <a:p>
            <a:pPr marL="285750" lvl="0" indent="-285750">
              <a:lnSpc>
                <a:spcPct val="150000"/>
              </a:lnSpc>
              <a:buSzPct val="100000"/>
              <a:buFont typeface="Arial" panose="020B0604020202020204" pitchFamily="34" charset="0"/>
              <a:buChar char="•"/>
            </a:pPr>
            <a:r>
              <a:rPr lang="en-US" dirty="0"/>
              <a:t>Goals:</a:t>
            </a:r>
          </a:p>
          <a:p>
            <a:pPr marL="514350" lvl="1" indent="-285750">
              <a:lnSpc>
                <a:spcPct val="150000"/>
              </a:lnSpc>
              <a:buSzPct val="100000"/>
              <a:buFont typeface="Courier New" panose="02070309020205020404" pitchFamily="49" charset="0"/>
              <a:buChar char="o"/>
            </a:pPr>
            <a:r>
              <a:rPr lang="en-US" dirty="0"/>
              <a:t>Reduce latency by enabling full request and response multiplexing</a:t>
            </a:r>
          </a:p>
          <a:p>
            <a:pPr marL="514350" lvl="1" indent="-285750">
              <a:lnSpc>
                <a:spcPct val="150000"/>
              </a:lnSpc>
              <a:buSzPct val="100000"/>
              <a:buFont typeface="Courier New" panose="02070309020205020404" pitchFamily="49" charset="0"/>
              <a:buChar char="o"/>
            </a:pPr>
            <a:r>
              <a:rPr lang="en-US" dirty="0"/>
              <a:t>Minimize protocol overhead via efficient compression of HTTP header fields</a:t>
            </a:r>
          </a:p>
          <a:p>
            <a:pPr marL="514350" lvl="1" indent="-285750">
              <a:lnSpc>
                <a:spcPct val="150000"/>
              </a:lnSpc>
              <a:buSzPct val="100000"/>
              <a:buFont typeface="Courier New" panose="02070309020205020404" pitchFamily="49" charset="0"/>
              <a:buChar char="o"/>
            </a:pPr>
            <a:r>
              <a:rPr lang="en-US" dirty="0"/>
              <a:t>Add support for request prioritization and server push</a:t>
            </a:r>
          </a:p>
          <a:p>
            <a:pPr marL="285750" lvl="0" indent="-285750">
              <a:lnSpc>
                <a:spcPct val="150000"/>
              </a:lnSpc>
              <a:buSzPct val="100000"/>
              <a:buFont typeface="Arial" panose="020B0604020202020204" pitchFamily="34" charset="0"/>
              <a:buChar char="•"/>
            </a:pPr>
            <a:r>
              <a:rPr lang="en-US" dirty="0"/>
              <a:t>While the high-level API remains the same, it is important to understand how the low-level changes address the performance limitations of the previous protocols.</a:t>
            </a:r>
          </a:p>
          <a:p>
            <a:pPr marL="285750" lvl="0" indent="-285750">
              <a:buSzPct val="100000"/>
              <a:buFont typeface="Arial" panose="020B0604020202020204" pitchFamily="34" charset="0"/>
              <a:buChar char="•"/>
            </a:pPr>
            <a:endParaRPr lang="en-US" dirty="0"/>
          </a:p>
          <a:p>
            <a:pPr>
              <a:buSzPct val="100000"/>
            </a:pPr>
            <a:endParaRPr lang="en-US" dirty="0"/>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HTTP/2 - Overview</a:t>
            </a:r>
          </a:p>
        </p:txBody>
      </p:sp>
    </p:spTree>
    <p:extLst>
      <p:ext uri="{BB962C8B-B14F-4D97-AF65-F5344CB8AC3E}">
        <p14:creationId xmlns:p14="http://schemas.microsoft.com/office/powerpoint/2010/main" val="148080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200" y="1512054"/>
            <a:ext cx="5932312" cy="3116507"/>
          </a:xfrm>
        </p:spPr>
        <p:txBody>
          <a:bodyPr>
            <a:noAutofit/>
          </a:bodyPr>
          <a:lstStyle/>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HTTP/2 communication is split into smaller messages and frames, each of which is encoded in binary format.</a:t>
            </a:r>
            <a:endParaRPr lang="en-IN"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dirty="0">
                <a:effectLst/>
                <a:ea typeface="Calibri" panose="020F0502020204030204" pitchFamily="34" charset="0"/>
                <a:cs typeface="Times New Roman" panose="02020603050405020304" pitchFamily="18" charset="0"/>
              </a:rPr>
              <a:t>Both client and server must use the new binary encoding mechanism to understand each other; an HTTP/1.x client won’t understand an HTTP/2 only server</a:t>
            </a:r>
            <a:endParaRPr lang="en-IN" dirty="0">
              <a:effectLst/>
              <a:ea typeface="Calibri" panose="020F0502020204030204" pitchFamily="34" charset="0"/>
              <a:cs typeface="Times New Roman" panose="02020603050405020304" pitchFamily="18" charset="0"/>
            </a:endParaRP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HTTP/2 - Binary Framing Layer</a:t>
            </a:r>
          </a:p>
        </p:txBody>
      </p:sp>
      <p:pic>
        <p:nvPicPr>
          <p:cNvPr id="2" name="Picture 1">
            <a:extLst>
              <a:ext uri="{FF2B5EF4-FFF2-40B4-BE49-F238E27FC236}">
                <a16:creationId xmlns:a16="http://schemas.microsoft.com/office/drawing/2014/main" id="{63ACFCE9-506E-0F3E-A682-021300F3ED39}"/>
              </a:ext>
            </a:extLst>
          </p:cNvPr>
          <p:cNvPicPr>
            <a:picLocks noChangeAspect="1"/>
          </p:cNvPicPr>
          <p:nvPr/>
        </p:nvPicPr>
        <p:blipFill>
          <a:blip r:embed="rId2"/>
          <a:stretch>
            <a:fillRect/>
          </a:stretch>
        </p:blipFill>
        <p:spPr>
          <a:xfrm>
            <a:off x="6729870" y="1512054"/>
            <a:ext cx="5241997" cy="2696468"/>
          </a:xfrm>
          <a:prstGeom prst="rect">
            <a:avLst/>
          </a:prstGeom>
        </p:spPr>
      </p:pic>
    </p:spTree>
    <p:extLst>
      <p:ext uri="{BB962C8B-B14F-4D97-AF65-F5344CB8AC3E}">
        <p14:creationId xmlns:p14="http://schemas.microsoft.com/office/powerpoint/2010/main" val="155929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9" y="1263699"/>
            <a:ext cx="11294534" cy="4888745"/>
          </a:xfrm>
        </p:spPr>
        <p:txBody>
          <a:bodyPr>
            <a:normAutofit fontScale="92500"/>
          </a:bodyPr>
          <a:lstStyle/>
          <a:p>
            <a:pPr marL="285750" lvl="0" indent="-285750">
              <a:lnSpc>
                <a:spcPct val="150000"/>
              </a:lnSpc>
              <a:buFont typeface="Arial" panose="020B0604020202020204" pitchFamily="34" charset="0"/>
              <a:buChar char="•"/>
            </a:pPr>
            <a:r>
              <a:rPr lang="en-US" sz="1800" i="1" dirty="0">
                <a:effectLst/>
                <a:ea typeface="Calibri" panose="020F0502020204030204" pitchFamily="34" charset="0"/>
                <a:cs typeface="Times New Roman" panose="02020603050405020304" pitchFamily="18" charset="0"/>
              </a:rPr>
              <a:t>Stream</a:t>
            </a:r>
            <a:r>
              <a:rPr lang="en-US" sz="1800" dirty="0">
                <a:effectLst/>
                <a:ea typeface="Calibri" panose="020F0502020204030204" pitchFamily="34" charset="0"/>
                <a:cs typeface="Times New Roman" panose="02020603050405020304" pitchFamily="18" charset="0"/>
              </a:rPr>
              <a:t>: A bidirectional flow of bytes within an established connection, which may carry one or more messages.</a:t>
            </a:r>
            <a:endParaRPr lang="en-IN" sz="1800"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1800" i="1" dirty="0">
                <a:effectLst/>
                <a:ea typeface="Calibri" panose="020F0502020204030204" pitchFamily="34" charset="0"/>
                <a:cs typeface="Times New Roman" panose="02020603050405020304" pitchFamily="18" charset="0"/>
              </a:rPr>
              <a:t>Message</a:t>
            </a:r>
            <a:r>
              <a:rPr lang="en-US" sz="1800" dirty="0">
                <a:effectLst/>
                <a:ea typeface="Calibri" panose="020F0502020204030204" pitchFamily="34" charset="0"/>
                <a:cs typeface="Times New Roman" panose="02020603050405020304" pitchFamily="18" charset="0"/>
              </a:rPr>
              <a:t>: A complete sequence of frames that map to a logical request or response message.</a:t>
            </a:r>
            <a:endParaRPr lang="en-IN" sz="1800"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1800" i="1" dirty="0">
                <a:effectLst/>
                <a:ea typeface="Calibri" panose="020F0502020204030204" pitchFamily="34" charset="0"/>
                <a:cs typeface="Times New Roman" panose="02020603050405020304" pitchFamily="18" charset="0"/>
              </a:rPr>
              <a:t>Frame</a:t>
            </a:r>
            <a:r>
              <a:rPr lang="en-US" sz="1800" dirty="0">
                <a:effectLst/>
                <a:ea typeface="Calibri" panose="020F0502020204030204" pitchFamily="34" charset="0"/>
                <a:cs typeface="Times New Roman" panose="02020603050405020304" pitchFamily="18" charset="0"/>
              </a:rPr>
              <a:t>: The smallest unit of communication in HTTP/2, each containing a frame header, which at a minimum identifies the stream to which the frame belongs.</a:t>
            </a:r>
            <a:endParaRPr lang="en-IN" sz="1800"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All communication is performed over a single TCP connection that can carry any number of bidirectional streams.</a:t>
            </a:r>
            <a:endParaRPr lang="en-IN" sz="1800"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Each stream has a unique identifier and optional priority information that is used to carry bidirectional messages.</a:t>
            </a:r>
            <a:endParaRPr lang="en-IN" sz="1800" dirty="0">
              <a:effectLs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Frame carries a specific type of data-e.g., HTTP headers, message payload, and so on. Frames from different streams may be interleaved and then reassembled via the embedded stream identifier in the header of each frame.</a:t>
            </a:r>
            <a:endParaRPr lang="en-IN" sz="1800" dirty="0">
              <a:effectLst/>
              <a:ea typeface="Calibri" panose="020F0502020204030204" pitchFamily="34" charset="0"/>
              <a:cs typeface="Times New Roman" panose="02020603050405020304" pitchFamily="18" charset="0"/>
            </a:endParaRP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HTTP/2 - Streams, Messages, and Frames</a:t>
            </a:r>
          </a:p>
        </p:txBody>
      </p:sp>
    </p:spTree>
    <p:extLst>
      <p:ext uri="{BB962C8B-B14F-4D97-AF65-F5344CB8AC3E}">
        <p14:creationId xmlns:p14="http://schemas.microsoft.com/office/powerpoint/2010/main" val="275299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HTTP/2 - Streams, Messages, and Frames</a:t>
            </a:r>
          </a:p>
        </p:txBody>
      </p:sp>
      <p:pic>
        <p:nvPicPr>
          <p:cNvPr id="2" name="Picture 1">
            <a:extLst>
              <a:ext uri="{FF2B5EF4-FFF2-40B4-BE49-F238E27FC236}">
                <a16:creationId xmlns:a16="http://schemas.microsoft.com/office/drawing/2014/main" id="{37FD2BC4-9ED9-879E-9A94-3D715EA2C48D}"/>
              </a:ext>
            </a:extLst>
          </p:cNvPr>
          <p:cNvPicPr>
            <a:picLocks noChangeAspect="1"/>
          </p:cNvPicPr>
          <p:nvPr/>
        </p:nvPicPr>
        <p:blipFill>
          <a:blip r:embed="rId2"/>
          <a:stretch>
            <a:fillRect/>
          </a:stretch>
        </p:blipFill>
        <p:spPr>
          <a:xfrm>
            <a:off x="3092064" y="1006060"/>
            <a:ext cx="6007872" cy="4845880"/>
          </a:xfrm>
          <a:prstGeom prst="rect">
            <a:avLst/>
          </a:prstGeom>
        </p:spPr>
      </p:pic>
    </p:spTree>
    <p:extLst>
      <p:ext uri="{BB962C8B-B14F-4D97-AF65-F5344CB8AC3E}">
        <p14:creationId xmlns:p14="http://schemas.microsoft.com/office/powerpoint/2010/main" val="410947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CB772E6E-48A0-D0BF-602A-81BECEE10EDA}"/>
              </a:ext>
            </a:extLst>
          </p:cNvPr>
          <p:cNvSpPr>
            <a:spLocks noGrp="1"/>
          </p:cNvSpPr>
          <p:nvPr>
            <p:ph idx="1"/>
          </p:nvPr>
        </p:nvSpPr>
        <p:spPr>
          <a:xfrm>
            <a:off x="457199" y="1263699"/>
            <a:ext cx="6293558" cy="4888745"/>
          </a:xfrm>
        </p:spPr>
        <p:txBody>
          <a:bodyPr/>
          <a:lstStyle/>
          <a:p>
            <a:pPr lvl="0">
              <a:lnSpc>
                <a:spcPct val="150000"/>
              </a:lnSpc>
            </a:pPr>
            <a:r>
              <a:rPr lang="en-US" sz="1800" dirty="0">
                <a:effectLst/>
                <a:ea typeface="Calibri" panose="020F0502020204030204" pitchFamily="34" charset="0"/>
                <a:cs typeface="Times New Roman" panose="02020603050405020304" pitchFamily="18" charset="0"/>
              </a:rPr>
              <a:t>HTTP/2 compresses request and response header metadata using the HPACK compression format that uses two simple but powerful techniques:</a:t>
            </a:r>
          </a:p>
          <a:p>
            <a:pPr marL="285750" lvl="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It allows the transmitted header fields to be encoded via a static Huffman code, which reduces their individual transfer size.</a:t>
            </a:r>
          </a:p>
          <a:p>
            <a:pPr marL="285750" lvl="0" indent="-285750">
              <a:lnSpc>
                <a:spcPct val="150000"/>
              </a:lnSpc>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It requires that both the client and server maintain and update an indexed list of previously seen header fields, which is then used as a reference to efficiently encode previously transmitted values.</a:t>
            </a:r>
          </a:p>
        </p:txBody>
      </p:sp>
      <p:sp>
        <p:nvSpPr>
          <p:cNvPr id="8" name="Title 2">
            <a:extLst>
              <a:ext uri="{FF2B5EF4-FFF2-40B4-BE49-F238E27FC236}">
                <a16:creationId xmlns:a16="http://schemas.microsoft.com/office/drawing/2014/main" id="{1D972501-E69A-4086-2544-8972B50CD968}"/>
              </a:ext>
            </a:extLst>
          </p:cNvPr>
          <p:cNvSpPr>
            <a:spLocks noGrp="1"/>
          </p:cNvSpPr>
          <p:nvPr>
            <p:ph type="title"/>
          </p:nvPr>
        </p:nvSpPr>
        <p:spPr>
          <a:xfrm>
            <a:off x="457199" y="555639"/>
            <a:ext cx="9601200" cy="304699"/>
          </a:xfrm>
        </p:spPr>
        <p:txBody>
          <a:bodyPr/>
          <a:lstStyle/>
          <a:p>
            <a:r>
              <a:rPr lang="en-US" dirty="0"/>
              <a:t>HTTP/2 - Header compression</a:t>
            </a:r>
          </a:p>
        </p:txBody>
      </p:sp>
      <p:pic>
        <p:nvPicPr>
          <p:cNvPr id="3" name="Picture 2">
            <a:extLst>
              <a:ext uri="{FF2B5EF4-FFF2-40B4-BE49-F238E27FC236}">
                <a16:creationId xmlns:a16="http://schemas.microsoft.com/office/drawing/2014/main" id="{84FD9244-1988-3257-9004-F8134FC926F0}"/>
              </a:ext>
            </a:extLst>
          </p:cNvPr>
          <p:cNvPicPr>
            <a:picLocks noChangeAspect="1"/>
          </p:cNvPicPr>
          <p:nvPr/>
        </p:nvPicPr>
        <p:blipFill>
          <a:blip r:embed="rId2"/>
          <a:stretch>
            <a:fillRect/>
          </a:stretch>
        </p:blipFill>
        <p:spPr>
          <a:xfrm>
            <a:off x="7167824" y="1367394"/>
            <a:ext cx="4433429" cy="3689773"/>
          </a:xfrm>
          <a:prstGeom prst="rect">
            <a:avLst/>
          </a:prstGeom>
        </p:spPr>
      </p:pic>
    </p:spTree>
    <p:extLst>
      <p:ext uri="{BB962C8B-B14F-4D97-AF65-F5344CB8AC3E}">
        <p14:creationId xmlns:p14="http://schemas.microsoft.com/office/powerpoint/2010/main" val="2917575907"/>
      </p:ext>
    </p:extLst>
  </p:cSld>
  <p:clrMapOvr>
    <a:masterClrMapping/>
  </p:clrMapOvr>
</p:sld>
</file>

<file path=ppt/theme/theme1.xml><?xml version="1.0" encoding="utf-8"?>
<a:theme xmlns:a="http://schemas.openxmlformats.org/drawingml/2006/main" name="Optum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20220119.potx" id="{3EF2C1C1-9D0A-4020-91BC-2F4B56D48CD9}" vid="{0D7E7527-4227-4F48-A65F-1F00EF55C8E7}"/>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FD663B6D66824E8D46F21627A9CB90" ma:contentTypeVersion="2" ma:contentTypeDescription="Create a new document." ma:contentTypeScope="" ma:versionID="1c5e9711e9baa4430fce170fb1717467">
  <xsd:schema xmlns:xsd="http://www.w3.org/2001/XMLSchema" xmlns:xs="http://www.w3.org/2001/XMLSchema" xmlns:p="http://schemas.microsoft.com/office/2006/metadata/properties" xmlns:ns2="292694ec-2b1b-40bf-81d0-83704bbc9fd4" targetNamespace="http://schemas.microsoft.com/office/2006/metadata/properties" ma:root="true" ma:fieldsID="40e4ce13b4546253c1ea8db1552f672e" ns2:_="">
    <xsd:import namespace="292694ec-2b1b-40bf-81d0-83704bbc9fd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2694ec-2b1b-40bf-81d0-83704bbc9f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31030C-A5FB-4082-BF40-3C7218C17819}">
  <ds:schemaRefs>
    <ds:schemaRef ds:uri="292694ec-2b1b-40bf-81d0-83704bbc9f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A355172-CB9D-4CF3-BE58-882823AB86A8}">
  <ds:schemaRefs>
    <ds:schemaRef ds:uri="292694ec-2b1b-40bf-81d0-83704bbc9fd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3F30571-E96B-4802-9737-9BD6EA2E6B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optum-onscreen-16x9-20220119 - Copy</Template>
  <TotalTime>2578</TotalTime>
  <Words>1283</Words>
  <Application>Microsoft Macintosh PowerPoint</Application>
  <PresentationFormat>Widescreen</PresentationFormat>
  <Paragraphs>135</Paragraphs>
  <Slides>29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 Symbols</vt:lpstr>
      <vt:lpstr>Arial</vt:lpstr>
      <vt:lpstr>Calibri</vt:lpstr>
      <vt:lpstr>Courier New</vt:lpstr>
      <vt:lpstr>System Font Regular</vt:lpstr>
      <vt:lpstr>Optum Theme</vt:lpstr>
      <vt:lpstr>gRPC  Framework</vt:lpstr>
      <vt:lpstr>Content</vt:lpstr>
      <vt:lpstr>HTTP / 2</vt:lpstr>
      <vt:lpstr>HTTP/2</vt:lpstr>
      <vt:lpstr>HTTP/2 - Overview</vt:lpstr>
      <vt:lpstr>HTTP/2 - Binary Framing Layer</vt:lpstr>
      <vt:lpstr>HTTP/2 - Streams, Messages, and Frames</vt:lpstr>
      <vt:lpstr>HTTP/2 - Streams, Messages, and Frames</vt:lpstr>
      <vt:lpstr>HTTP/2 - Header compression</vt:lpstr>
      <vt:lpstr>HTTP/2 - Stream prioritization</vt:lpstr>
      <vt:lpstr>HTTP/2 - Stream prioritization</vt:lpstr>
      <vt:lpstr>HTTP/2 - Server push</vt:lpstr>
      <vt:lpstr>HTTP/2 - Flow control</vt:lpstr>
      <vt:lpstr>gRPC</vt:lpstr>
      <vt:lpstr>gRPC</vt:lpstr>
      <vt:lpstr>gRPC - Protocol Buffers</vt:lpstr>
      <vt:lpstr>gRPC - Protocol Buffers</vt:lpstr>
      <vt:lpstr>gRPC Web and Proxy</vt:lpstr>
      <vt:lpstr>gRPC Web and Proxy</vt:lpstr>
      <vt:lpstr>gRPC - Disadvantages of gRPC</vt:lpstr>
      <vt:lpstr>gRPC - Final say</vt:lpstr>
      <vt:lpstr>Demo 1</vt:lpstr>
      <vt:lpstr>gRPC Demo 1 – BE Architecture</vt:lpstr>
      <vt:lpstr>gRPC Demo 1 – Architecture</vt:lpstr>
      <vt:lpstr>PowerPoint Presentation</vt:lpstr>
      <vt:lpstr>Demo 2</vt:lpstr>
      <vt:lpstr>Resources</vt:lpstr>
      <vt:lpstr>PowerPoint Presentation</vt:lpstr>
      <vt:lpstr>PowerPoint Presentation</vt:lpstr>
    </vt:vector>
  </TitlesOfParts>
  <Company>Optum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Kopparti, Deepika</dc:creator>
  <dc:description>Optum 2022 template developed by Creative Partners. 16:9 on-screen</dc:description>
  <cp:lastModifiedBy>Pandey, Brijesh</cp:lastModifiedBy>
  <cp:revision>146</cp:revision>
  <dcterms:created xsi:type="dcterms:W3CDTF">2022-02-09T11:26:04Z</dcterms:created>
  <dcterms:modified xsi:type="dcterms:W3CDTF">2023-01-31T10:36:44Z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0x010100E9FD663B6D66824E8D46F21627A9CB90</vt:lpwstr>
  </property>
  <property fmtid="{D5CDD505-2E9C-101B-9397-08002B2CF9AE}" pid="3" name="MSIP_Label_a8a73c85-e524-44a6-bd58-7df7ef87be8f_Enabled">
    <vt:lpwstr>true</vt:lpwstr>
  </property>
  <property fmtid="{D5CDD505-2E9C-101B-9397-08002B2CF9AE}" pid="4" name="MSIP_Label_a8a73c85-e524-44a6-bd58-7df7ef87be8f_SetDate">
    <vt:lpwstr>2023-01-04T06:12:16Z</vt:lpwstr>
  </property>
  <property fmtid="{D5CDD505-2E9C-101B-9397-08002B2CF9AE}" pid="5" name="MSIP_Label_a8a73c85-e524-44a6-bd58-7df7ef87be8f_Method">
    <vt:lpwstr>Standard</vt:lpwstr>
  </property>
  <property fmtid="{D5CDD505-2E9C-101B-9397-08002B2CF9AE}" pid="6" name="MSIP_Label_a8a73c85-e524-44a6-bd58-7df7ef87be8f_Name">
    <vt:lpwstr>Internal Label</vt:lpwstr>
  </property>
  <property fmtid="{D5CDD505-2E9C-101B-9397-08002B2CF9AE}" pid="7" name="MSIP_Label_a8a73c85-e524-44a6-bd58-7df7ef87be8f_SiteId">
    <vt:lpwstr>db05faca-c82a-4b9d-b9c5-0f64b6755421</vt:lpwstr>
  </property>
  <property fmtid="{D5CDD505-2E9C-101B-9397-08002B2CF9AE}" pid="8" name="MSIP_Label_a8a73c85-e524-44a6-bd58-7df7ef87be8f_ActionId">
    <vt:lpwstr>bd9bb6f2-c653-4306-a9ef-8c0a2a47d9a9</vt:lpwstr>
  </property>
  <property fmtid="{D5CDD505-2E9C-101B-9397-08002B2CF9AE}" pid="9" name="MSIP_Label_a8a73c85-e524-44a6-bd58-7df7ef87be8f_ContentBits">
    <vt:lpwstr>0</vt:lpwstr>
  </property>
</Properties>
</file>